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1"/>
  </p:sldMasterIdLst>
  <p:sldIdLst>
    <p:sldId id="256" r:id="rId2"/>
    <p:sldId id="266" r:id="rId3"/>
    <p:sldId id="265" r:id="rId4"/>
    <p:sldId id="267" r:id="rId5"/>
    <p:sldId id="257" r:id="rId6"/>
    <p:sldId id="258" r:id="rId7"/>
    <p:sldId id="262" r:id="rId8"/>
    <p:sldId id="259" r:id="rId9"/>
    <p:sldId id="260" r:id="rId10"/>
    <p:sldId id="261" r:id="rId11"/>
    <p:sldId id="263" r:id="rId12"/>
    <p:sldId id="268" r:id="rId13"/>
    <p:sldId id="274" r:id="rId14"/>
    <p:sldId id="275" r:id="rId15"/>
    <p:sldId id="269" r:id="rId16"/>
    <p:sldId id="276" r:id="rId17"/>
    <p:sldId id="270" r:id="rId18"/>
    <p:sldId id="271" r:id="rId19"/>
    <p:sldId id="277" r:id="rId20"/>
    <p:sldId id="272" r:id="rId21"/>
    <p:sldId id="27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D9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6C4CCC-2350-4107-B3B4-A644EB9EF20F}" v="476" dt="2023-01-18T13:08:51.8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idhima Manni" userId="6be3774b31420981" providerId="LiveId" clId="{836C4CCC-2350-4107-B3B4-A644EB9EF20F}"/>
    <pc:docChg chg="undo custSel addSld modSld sldOrd modMainMaster">
      <pc:chgData name="Ridhima Manni" userId="6be3774b31420981" providerId="LiveId" clId="{836C4CCC-2350-4107-B3B4-A644EB9EF20F}" dt="2023-01-19T10:47:54.087" v="1676" actId="14861"/>
      <pc:docMkLst>
        <pc:docMk/>
      </pc:docMkLst>
      <pc:sldChg chg="addSp delSp modSp mod setBg">
        <pc:chgData name="Ridhima Manni" userId="6be3774b31420981" providerId="LiveId" clId="{836C4CCC-2350-4107-B3B4-A644EB9EF20F}" dt="2023-01-19T10:44:53.418" v="1640"/>
        <pc:sldMkLst>
          <pc:docMk/>
          <pc:sldMk cId="4268842303" sldId="256"/>
        </pc:sldMkLst>
        <pc:spChg chg="mod">
          <ac:chgData name="Ridhima Manni" userId="6be3774b31420981" providerId="LiveId" clId="{836C4CCC-2350-4107-B3B4-A644EB9EF20F}" dt="2023-01-19T10:44:53.418" v="1640"/>
          <ac:spMkLst>
            <pc:docMk/>
            <pc:sldMk cId="4268842303" sldId="256"/>
            <ac:spMk id="3" creationId="{F3B6B3AC-3BDE-A8F1-6174-A7AF1ECA9F2E}"/>
          </ac:spMkLst>
        </pc:spChg>
        <pc:picChg chg="add mod">
          <ac:chgData name="Ridhima Manni" userId="6be3774b31420981" providerId="LiveId" clId="{836C4CCC-2350-4107-B3B4-A644EB9EF20F}" dt="2023-01-18T12:29:03.510" v="563" actId="1076"/>
          <ac:picMkLst>
            <pc:docMk/>
            <pc:sldMk cId="4268842303" sldId="256"/>
            <ac:picMk id="5" creationId="{E08BDE0D-50FA-FA79-8938-F4627D58F2F4}"/>
          </ac:picMkLst>
        </pc:picChg>
        <pc:picChg chg="add del mod">
          <ac:chgData name="Ridhima Manni" userId="6be3774b31420981" providerId="LiveId" clId="{836C4CCC-2350-4107-B3B4-A644EB9EF20F}" dt="2023-01-18T12:28:34.614" v="556" actId="21"/>
          <ac:picMkLst>
            <pc:docMk/>
            <pc:sldMk cId="4268842303" sldId="256"/>
            <ac:picMk id="2050" creationId="{5FB01579-628D-FCCB-81F7-6F532155A078}"/>
          </ac:picMkLst>
        </pc:picChg>
        <pc:picChg chg="add mod">
          <ac:chgData name="Ridhima Manni" userId="6be3774b31420981" providerId="LiveId" clId="{836C4CCC-2350-4107-B3B4-A644EB9EF20F}" dt="2023-01-19T10:19:45.628" v="1271" actId="1076"/>
          <ac:picMkLst>
            <pc:docMk/>
            <pc:sldMk cId="4268842303" sldId="256"/>
            <ac:picMk id="2052" creationId="{C2926D27-59D5-4EE5-4779-5B4A8DC918CB}"/>
          </ac:picMkLst>
        </pc:picChg>
        <pc:picChg chg="add del mod">
          <ac:chgData name="Ridhima Manni" userId="6be3774b31420981" providerId="LiveId" clId="{836C4CCC-2350-4107-B3B4-A644EB9EF20F}" dt="2023-01-18T12:26:00.414" v="544" actId="21"/>
          <ac:picMkLst>
            <pc:docMk/>
            <pc:sldMk cId="4268842303" sldId="256"/>
            <ac:picMk id="2054" creationId="{31B97067-A150-049F-A8A5-E1FA3F64F65E}"/>
          </ac:picMkLst>
        </pc:picChg>
      </pc:sldChg>
      <pc:sldChg chg="addSp delSp modSp mod setBg">
        <pc:chgData name="Ridhima Manni" userId="6be3774b31420981" providerId="LiveId" clId="{836C4CCC-2350-4107-B3B4-A644EB9EF20F}" dt="2023-01-19T10:04:44.117" v="1118"/>
        <pc:sldMkLst>
          <pc:docMk/>
          <pc:sldMk cId="1328619007" sldId="257"/>
        </pc:sldMkLst>
        <pc:spChg chg="mod">
          <ac:chgData name="Ridhima Manni" userId="6be3774b31420981" providerId="LiveId" clId="{836C4CCC-2350-4107-B3B4-A644EB9EF20F}" dt="2023-01-18T12:36:39.836" v="690" actId="14100"/>
          <ac:spMkLst>
            <pc:docMk/>
            <pc:sldMk cId="1328619007" sldId="257"/>
            <ac:spMk id="4" creationId="{F322C9E3-0B41-5F9E-FBAD-729A03C7E98F}"/>
          </ac:spMkLst>
        </pc:spChg>
        <pc:spChg chg="mod">
          <ac:chgData name="Ridhima Manni" userId="6be3774b31420981" providerId="LiveId" clId="{836C4CCC-2350-4107-B3B4-A644EB9EF20F}" dt="2023-01-18T12:31:31.279" v="585" actId="27636"/>
          <ac:spMkLst>
            <pc:docMk/>
            <pc:sldMk cId="1328619007" sldId="257"/>
            <ac:spMk id="5" creationId="{0B282179-153B-4155-D67D-C6299567DEA8}"/>
          </ac:spMkLst>
        </pc:spChg>
        <pc:picChg chg="add del mod">
          <ac:chgData name="Ridhima Manni" userId="6be3774b31420981" providerId="LiveId" clId="{836C4CCC-2350-4107-B3B4-A644EB9EF20F}" dt="2023-01-18T12:31:03.651" v="578" actId="21"/>
          <ac:picMkLst>
            <pc:docMk/>
            <pc:sldMk cId="1328619007" sldId="257"/>
            <ac:picMk id="6" creationId="{6B1E6BAD-69E5-ACD6-D197-D690FE193B91}"/>
          </ac:picMkLst>
        </pc:picChg>
        <pc:picChg chg="add mod">
          <ac:chgData name="Ridhima Manni" userId="6be3774b31420981" providerId="LiveId" clId="{836C4CCC-2350-4107-B3B4-A644EB9EF20F}" dt="2023-01-18T12:33:33.350" v="603" actId="1076"/>
          <ac:picMkLst>
            <pc:docMk/>
            <pc:sldMk cId="1328619007" sldId="257"/>
            <ac:picMk id="7" creationId="{53350DE2-3A5E-60CE-5976-8B897C8E8E25}"/>
          </ac:picMkLst>
        </pc:picChg>
        <pc:picChg chg="add mod">
          <ac:chgData name="Ridhima Manni" userId="6be3774b31420981" providerId="LiveId" clId="{836C4CCC-2350-4107-B3B4-A644EB9EF20F}" dt="2023-01-18T12:33:47.955" v="607" actId="14100"/>
          <ac:picMkLst>
            <pc:docMk/>
            <pc:sldMk cId="1328619007" sldId="257"/>
            <ac:picMk id="3074" creationId="{B35F0650-3370-3ABB-64C1-92D0CA83388F}"/>
          </ac:picMkLst>
        </pc:picChg>
        <pc:picChg chg="add mod">
          <ac:chgData name="Ridhima Manni" userId="6be3774b31420981" providerId="LiveId" clId="{836C4CCC-2350-4107-B3B4-A644EB9EF20F}" dt="2023-01-18T12:33:03.445" v="597" actId="1076"/>
          <ac:picMkLst>
            <pc:docMk/>
            <pc:sldMk cId="1328619007" sldId="257"/>
            <ac:picMk id="3076" creationId="{3A075914-4E5F-F052-6872-FBB086EF83AF}"/>
          </ac:picMkLst>
        </pc:picChg>
      </pc:sldChg>
      <pc:sldChg chg="addSp modSp mod setBg">
        <pc:chgData name="Ridhima Manni" userId="6be3774b31420981" providerId="LiveId" clId="{836C4CCC-2350-4107-B3B4-A644EB9EF20F}" dt="2023-01-19T10:22:18.925" v="1285" actId="1076"/>
        <pc:sldMkLst>
          <pc:docMk/>
          <pc:sldMk cId="768189045" sldId="258"/>
        </pc:sldMkLst>
        <pc:spChg chg="mod">
          <ac:chgData name="Ridhima Manni" userId="6be3774b31420981" providerId="LiveId" clId="{836C4CCC-2350-4107-B3B4-A644EB9EF20F}" dt="2023-01-19T10:22:18.925" v="1285" actId="1076"/>
          <ac:spMkLst>
            <pc:docMk/>
            <pc:sldMk cId="768189045" sldId="258"/>
            <ac:spMk id="2" creationId="{844F947F-08A6-7411-80A1-CC857C580314}"/>
          </ac:spMkLst>
        </pc:spChg>
        <pc:spChg chg="mod">
          <ac:chgData name="Ridhima Manni" userId="6be3774b31420981" providerId="LiveId" clId="{836C4CCC-2350-4107-B3B4-A644EB9EF20F}" dt="2023-01-19T10:21:51.853" v="1284" actId="1076"/>
          <ac:spMkLst>
            <pc:docMk/>
            <pc:sldMk cId="768189045" sldId="258"/>
            <ac:spMk id="3" creationId="{01B74256-DF4E-3F0A-DD3B-11C052EA78AA}"/>
          </ac:spMkLst>
        </pc:spChg>
        <pc:picChg chg="add mod">
          <ac:chgData name="Ridhima Manni" userId="6be3774b31420981" providerId="LiveId" clId="{836C4CCC-2350-4107-B3B4-A644EB9EF20F}" dt="2023-01-18T12:35:43.774" v="622" actId="14100"/>
          <ac:picMkLst>
            <pc:docMk/>
            <pc:sldMk cId="768189045" sldId="258"/>
            <ac:picMk id="6" creationId="{459586C7-B9CD-910F-200C-DA2012BCD0AA}"/>
          </ac:picMkLst>
        </pc:picChg>
      </pc:sldChg>
      <pc:sldChg chg="addSp modSp mod setBg">
        <pc:chgData name="Ridhima Manni" userId="6be3774b31420981" providerId="LiveId" clId="{836C4CCC-2350-4107-B3B4-A644EB9EF20F}" dt="2023-01-19T10:24:30.643" v="1304"/>
        <pc:sldMkLst>
          <pc:docMk/>
          <pc:sldMk cId="3159100414" sldId="259"/>
        </pc:sldMkLst>
        <pc:spChg chg="add mod">
          <ac:chgData name="Ridhima Manni" userId="6be3774b31420981" providerId="LiveId" clId="{836C4CCC-2350-4107-B3B4-A644EB9EF20F}" dt="2023-01-18T12:46:10.809" v="852" actId="1076"/>
          <ac:spMkLst>
            <pc:docMk/>
            <pc:sldMk cId="3159100414" sldId="259"/>
            <ac:spMk id="3" creationId="{5CF96836-3A56-8FE1-509F-9F4A7875FAC2}"/>
          </ac:spMkLst>
        </pc:spChg>
        <pc:spChg chg="mod">
          <ac:chgData name="Ridhima Manni" userId="6be3774b31420981" providerId="LiveId" clId="{836C4CCC-2350-4107-B3B4-A644EB9EF20F}" dt="2023-01-19T10:24:30.643" v="1304"/>
          <ac:spMkLst>
            <pc:docMk/>
            <pc:sldMk cId="3159100414" sldId="259"/>
            <ac:spMk id="4" creationId="{F322C9E3-0B41-5F9E-FBAD-729A03C7E98F}"/>
          </ac:spMkLst>
        </pc:spChg>
        <pc:spChg chg="mod">
          <ac:chgData name="Ridhima Manni" userId="6be3774b31420981" providerId="LiveId" clId="{836C4CCC-2350-4107-B3B4-A644EB9EF20F}" dt="2023-01-18T12:45:55.752" v="849" actId="1076"/>
          <ac:spMkLst>
            <pc:docMk/>
            <pc:sldMk cId="3159100414" sldId="259"/>
            <ac:spMk id="5" creationId="{0B282179-153B-4155-D67D-C6299567DEA8}"/>
          </ac:spMkLst>
        </pc:spChg>
        <pc:picChg chg="add mod">
          <ac:chgData name="Ridhima Manni" userId="6be3774b31420981" providerId="LiveId" clId="{836C4CCC-2350-4107-B3B4-A644EB9EF20F}" dt="2023-01-18T12:45:59.049" v="850" actId="1076"/>
          <ac:picMkLst>
            <pc:docMk/>
            <pc:sldMk cId="3159100414" sldId="259"/>
            <ac:picMk id="6146" creationId="{73848F8A-4549-839D-3EE1-F0FAF65F707D}"/>
          </ac:picMkLst>
        </pc:picChg>
        <pc:picChg chg="add mod">
          <ac:chgData name="Ridhima Manni" userId="6be3774b31420981" providerId="LiveId" clId="{836C4CCC-2350-4107-B3B4-A644EB9EF20F}" dt="2023-01-18T12:44:30.213" v="836" actId="1076"/>
          <ac:picMkLst>
            <pc:docMk/>
            <pc:sldMk cId="3159100414" sldId="259"/>
            <ac:picMk id="6148" creationId="{D6DE2B63-CF2A-2428-55D8-B3C2A8A88C24}"/>
          </ac:picMkLst>
        </pc:picChg>
      </pc:sldChg>
      <pc:sldChg chg="addSp delSp modSp mod setBg">
        <pc:chgData name="Ridhima Manni" userId="6be3774b31420981" providerId="LiveId" clId="{836C4CCC-2350-4107-B3B4-A644EB9EF20F}" dt="2023-01-19T10:36:46.450" v="1439" actId="1076"/>
        <pc:sldMkLst>
          <pc:docMk/>
          <pc:sldMk cId="2572791655" sldId="260"/>
        </pc:sldMkLst>
        <pc:spChg chg="add mod">
          <ac:chgData name="Ridhima Manni" userId="6be3774b31420981" providerId="LiveId" clId="{836C4CCC-2350-4107-B3B4-A644EB9EF20F}" dt="2023-01-18T12:48:40.429" v="863" actId="1076"/>
          <ac:spMkLst>
            <pc:docMk/>
            <pc:sldMk cId="2572791655" sldId="260"/>
            <ac:spMk id="3" creationId="{F8F25749-9A0B-67D1-118C-FFF9A6F8E0E4}"/>
          </ac:spMkLst>
        </pc:spChg>
        <pc:spChg chg="mod">
          <ac:chgData name="Ridhima Manni" userId="6be3774b31420981" providerId="LiveId" clId="{836C4CCC-2350-4107-B3B4-A644EB9EF20F}" dt="2023-01-19T10:36:46.450" v="1439" actId="1076"/>
          <ac:spMkLst>
            <pc:docMk/>
            <pc:sldMk cId="2572791655" sldId="260"/>
            <ac:spMk id="4" creationId="{F322C9E3-0B41-5F9E-FBAD-729A03C7E98F}"/>
          </ac:spMkLst>
        </pc:spChg>
        <pc:spChg chg="mod">
          <ac:chgData name="Ridhima Manni" userId="6be3774b31420981" providerId="LiveId" clId="{836C4CCC-2350-4107-B3B4-A644EB9EF20F}" dt="2023-01-19T10:18:21.909" v="1250" actId="27636"/>
          <ac:spMkLst>
            <pc:docMk/>
            <pc:sldMk cId="2572791655" sldId="260"/>
            <ac:spMk id="5" creationId="{0B282179-153B-4155-D67D-C6299567DEA8}"/>
          </ac:spMkLst>
        </pc:spChg>
        <pc:picChg chg="add mod">
          <ac:chgData name="Ridhima Manni" userId="6be3774b31420981" providerId="LiveId" clId="{836C4CCC-2350-4107-B3B4-A644EB9EF20F}" dt="2023-01-18T12:51:16.634" v="877" actId="14100"/>
          <ac:picMkLst>
            <pc:docMk/>
            <pc:sldMk cId="2572791655" sldId="260"/>
            <ac:picMk id="6" creationId="{3EAB27B9-D2C6-3BDF-6194-02982B411595}"/>
          </ac:picMkLst>
        </pc:picChg>
        <pc:picChg chg="add del mod">
          <ac:chgData name="Ridhima Manni" userId="6be3774b31420981" providerId="LiveId" clId="{836C4CCC-2350-4107-B3B4-A644EB9EF20F}" dt="2023-01-18T12:51:07.998" v="874" actId="21"/>
          <ac:picMkLst>
            <pc:docMk/>
            <pc:sldMk cId="2572791655" sldId="260"/>
            <ac:picMk id="7170" creationId="{E9FFB410-6276-72CC-6B57-5A7E628A5295}"/>
          </ac:picMkLst>
        </pc:picChg>
        <pc:picChg chg="add mod">
          <ac:chgData name="Ridhima Manni" userId="6be3774b31420981" providerId="LiveId" clId="{836C4CCC-2350-4107-B3B4-A644EB9EF20F}" dt="2023-01-19T10:36:42.021" v="1438" actId="1076"/>
          <ac:picMkLst>
            <pc:docMk/>
            <pc:sldMk cId="2572791655" sldId="260"/>
            <ac:picMk id="7172" creationId="{3149B053-B444-C8CB-C2C1-3ACC876FC403}"/>
          </ac:picMkLst>
        </pc:picChg>
      </pc:sldChg>
      <pc:sldChg chg="addSp delSp modSp mod ord setBg">
        <pc:chgData name="Ridhima Manni" userId="6be3774b31420981" providerId="LiveId" clId="{836C4CCC-2350-4107-B3B4-A644EB9EF20F}" dt="2023-01-19T10:24:30.643" v="1304"/>
        <pc:sldMkLst>
          <pc:docMk/>
          <pc:sldMk cId="2032896287" sldId="261"/>
        </pc:sldMkLst>
        <pc:spChg chg="mod">
          <ac:chgData name="Ridhima Manni" userId="6be3774b31420981" providerId="LiveId" clId="{836C4CCC-2350-4107-B3B4-A644EB9EF20F}" dt="2023-01-19T10:24:30.643" v="1304"/>
          <ac:spMkLst>
            <pc:docMk/>
            <pc:sldMk cId="2032896287" sldId="261"/>
            <ac:spMk id="4" creationId="{F322C9E3-0B41-5F9E-FBAD-729A03C7E98F}"/>
          </ac:spMkLst>
        </pc:spChg>
        <pc:spChg chg="mod">
          <ac:chgData name="Ridhima Manni" userId="6be3774b31420981" providerId="LiveId" clId="{836C4CCC-2350-4107-B3B4-A644EB9EF20F}" dt="2023-01-18T12:52:48.879" v="892" actId="1076"/>
          <ac:spMkLst>
            <pc:docMk/>
            <pc:sldMk cId="2032896287" sldId="261"/>
            <ac:spMk id="5" creationId="{0B282179-153B-4155-D67D-C6299567DEA8}"/>
          </ac:spMkLst>
        </pc:spChg>
        <pc:graphicFrameChg chg="del">
          <ac:chgData name="Ridhima Manni" userId="6be3774b31420981" providerId="LiveId" clId="{836C4CCC-2350-4107-B3B4-A644EB9EF20F}" dt="2023-01-18T11:58:30.667" v="95" actId="21"/>
          <ac:graphicFrameMkLst>
            <pc:docMk/>
            <pc:sldMk cId="2032896287" sldId="261"/>
            <ac:graphicFrameMk id="3" creationId="{E1E9AAC3-67F6-F692-7ADB-B94DC45D2BFE}"/>
          </ac:graphicFrameMkLst>
        </pc:graphicFrameChg>
        <pc:picChg chg="add mod">
          <ac:chgData name="Ridhima Manni" userId="6be3774b31420981" providerId="LiveId" clId="{836C4CCC-2350-4107-B3B4-A644EB9EF20F}" dt="2023-01-18T12:55:25.512" v="895" actId="1076"/>
          <ac:picMkLst>
            <pc:docMk/>
            <pc:sldMk cId="2032896287" sldId="261"/>
            <ac:picMk id="8194" creationId="{BAF78314-EED7-88CB-D0F1-3767503374EF}"/>
          </ac:picMkLst>
        </pc:picChg>
      </pc:sldChg>
      <pc:sldChg chg="addSp modSp mod setBg">
        <pc:chgData name="Ridhima Manni" userId="6be3774b31420981" providerId="LiveId" clId="{836C4CCC-2350-4107-B3B4-A644EB9EF20F}" dt="2023-01-19T10:24:30.643" v="1304"/>
        <pc:sldMkLst>
          <pc:docMk/>
          <pc:sldMk cId="1542966425" sldId="262"/>
        </pc:sldMkLst>
        <pc:spChg chg="mod">
          <ac:chgData name="Ridhima Manni" userId="6be3774b31420981" providerId="LiveId" clId="{836C4CCC-2350-4107-B3B4-A644EB9EF20F}" dt="2023-01-19T10:24:30.643" v="1304"/>
          <ac:spMkLst>
            <pc:docMk/>
            <pc:sldMk cId="1542966425" sldId="262"/>
            <ac:spMk id="4" creationId="{F322C9E3-0B41-5F9E-FBAD-729A03C7E98F}"/>
          </ac:spMkLst>
        </pc:spChg>
        <pc:spChg chg="mod">
          <ac:chgData name="Ridhima Manni" userId="6be3774b31420981" providerId="LiveId" clId="{836C4CCC-2350-4107-B3B4-A644EB9EF20F}" dt="2023-01-19T10:18:21.904" v="1249" actId="27636"/>
          <ac:spMkLst>
            <pc:docMk/>
            <pc:sldMk cId="1542966425" sldId="262"/>
            <ac:spMk id="5" creationId="{0B282179-153B-4155-D67D-C6299567DEA8}"/>
          </ac:spMkLst>
        </pc:spChg>
        <pc:picChg chg="add mod">
          <ac:chgData name="Ridhima Manni" userId="6be3774b31420981" providerId="LiveId" clId="{836C4CCC-2350-4107-B3B4-A644EB9EF20F}" dt="2023-01-18T12:39:02.571" v="801" actId="1076"/>
          <ac:picMkLst>
            <pc:docMk/>
            <pc:sldMk cId="1542966425" sldId="262"/>
            <ac:picMk id="5122" creationId="{BF90286D-ED7C-EE22-F6AE-553B513DB015}"/>
          </ac:picMkLst>
        </pc:picChg>
      </pc:sldChg>
      <pc:sldChg chg="addSp modSp mod ord setBg modAnim">
        <pc:chgData name="Ridhima Manni" userId="6be3774b31420981" providerId="LiveId" clId="{836C4CCC-2350-4107-B3B4-A644EB9EF20F}" dt="2023-01-19T10:18:21.917" v="1251" actId="27636"/>
        <pc:sldMkLst>
          <pc:docMk/>
          <pc:sldMk cId="2237689698" sldId="263"/>
        </pc:sldMkLst>
        <pc:spChg chg="mod">
          <ac:chgData name="Ridhima Manni" userId="6be3774b31420981" providerId="LiveId" clId="{836C4CCC-2350-4107-B3B4-A644EB9EF20F}" dt="2023-01-19T10:13:51.701" v="1199" actId="1037"/>
          <ac:spMkLst>
            <pc:docMk/>
            <pc:sldMk cId="2237689698" sldId="263"/>
            <ac:spMk id="2" creationId="{C4B7AAC4-B834-1565-E51A-22D734113F46}"/>
          </ac:spMkLst>
        </pc:spChg>
        <pc:spChg chg="mod">
          <ac:chgData name="Ridhima Manni" userId="6be3774b31420981" providerId="LiveId" clId="{836C4CCC-2350-4107-B3B4-A644EB9EF20F}" dt="2023-01-19T10:18:21.917" v="1251" actId="27636"/>
          <ac:spMkLst>
            <pc:docMk/>
            <pc:sldMk cId="2237689698" sldId="263"/>
            <ac:spMk id="3" creationId="{0DFDBABA-E163-8333-7094-5CFA45A8E66A}"/>
          </ac:spMkLst>
        </pc:spChg>
        <pc:picChg chg="add mod">
          <ac:chgData name="Ridhima Manni" userId="6be3774b31420981" providerId="LiveId" clId="{836C4CCC-2350-4107-B3B4-A644EB9EF20F}" dt="2023-01-18T13:00:14.172" v="922" actId="1076"/>
          <ac:picMkLst>
            <pc:docMk/>
            <pc:sldMk cId="2237689698" sldId="263"/>
            <ac:picMk id="9218" creationId="{33CE670E-01B0-D7F5-D621-8A851595021D}"/>
          </ac:picMkLst>
        </pc:picChg>
        <pc:picChg chg="add mod">
          <ac:chgData name="Ridhima Manni" userId="6be3774b31420981" providerId="LiveId" clId="{836C4CCC-2350-4107-B3B4-A644EB9EF20F}" dt="2023-01-18T13:00:11.643" v="921" actId="1076"/>
          <ac:picMkLst>
            <pc:docMk/>
            <pc:sldMk cId="2237689698" sldId="263"/>
            <ac:picMk id="9220" creationId="{AE38FFD0-4C13-EAB3-F6D0-392DDEB689E1}"/>
          </ac:picMkLst>
        </pc:picChg>
      </pc:sldChg>
      <pc:sldChg chg="addSp delSp modSp mod setBg modAnim">
        <pc:chgData name="Ridhima Manni" userId="6be3774b31420981" providerId="LiveId" clId="{836C4CCC-2350-4107-B3B4-A644EB9EF20F}" dt="2023-01-19T10:24:23.370" v="1303"/>
        <pc:sldMkLst>
          <pc:docMk/>
          <pc:sldMk cId="4198810304" sldId="264"/>
        </pc:sldMkLst>
        <pc:spChg chg="mod">
          <ac:chgData name="Ridhima Manni" userId="6be3774b31420981" providerId="LiveId" clId="{836C4CCC-2350-4107-B3B4-A644EB9EF20F}" dt="2023-01-19T10:10:09.975" v="1158" actId="2085"/>
          <ac:spMkLst>
            <pc:docMk/>
            <pc:sldMk cId="4198810304" sldId="264"/>
            <ac:spMk id="2" creationId="{0C3B5293-FFF0-B5DC-56CC-914DFF01E9A3}"/>
          </ac:spMkLst>
        </pc:spChg>
        <pc:spChg chg="mod">
          <ac:chgData name="Ridhima Manni" userId="6be3774b31420981" providerId="LiveId" clId="{836C4CCC-2350-4107-B3B4-A644EB9EF20F}" dt="2023-01-19T10:23:22.738" v="1298" actId="27636"/>
          <ac:spMkLst>
            <pc:docMk/>
            <pc:sldMk cId="4198810304" sldId="264"/>
            <ac:spMk id="3" creationId="{78DA9BD5-C174-2F96-9DB5-812BACEAF134}"/>
          </ac:spMkLst>
        </pc:spChg>
        <pc:spChg chg="add mod">
          <ac:chgData name="Ridhima Manni" userId="6be3774b31420981" providerId="LiveId" clId="{836C4CCC-2350-4107-B3B4-A644EB9EF20F}" dt="2023-01-18T13:04:21.455" v="959" actId="1076"/>
          <ac:spMkLst>
            <pc:docMk/>
            <pc:sldMk cId="4198810304" sldId="264"/>
            <ac:spMk id="6" creationId="{F1D79243-1FA8-42BD-C005-8B9F5CEE6243}"/>
          </ac:spMkLst>
        </pc:spChg>
        <pc:spChg chg="add mod">
          <ac:chgData name="Ridhima Manni" userId="6be3774b31420981" providerId="LiveId" clId="{836C4CCC-2350-4107-B3B4-A644EB9EF20F}" dt="2023-01-18T13:04:18.308" v="958" actId="1076"/>
          <ac:spMkLst>
            <pc:docMk/>
            <pc:sldMk cId="4198810304" sldId="264"/>
            <ac:spMk id="8" creationId="{4B51B2B2-355C-2AEF-F8BC-724EC2901D95}"/>
          </ac:spMkLst>
        </pc:spChg>
        <pc:picChg chg="add del mod">
          <ac:chgData name="Ridhima Manni" userId="6be3774b31420981" providerId="LiveId" clId="{836C4CCC-2350-4107-B3B4-A644EB9EF20F}" dt="2023-01-18T12:33:14.874" v="598" actId="21"/>
          <ac:picMkLst>
            <pc:docMk/>
            <pc:sldMk cId="4198810304" sldId="264"/>
            <ac:picMk id="4" creationId="{87C81140-557A-C7A9-A01A-F68538065677}"/>
          </ac:picMkLst>
        </pc:picChg>
        <pc:picChg chg="add mod">
          <ac:chgData name="Ridhima Manni" userId="6be3774b31420981" providerId="LiveId" clId="{836C4CCC-2350-4107-B3B4-A644EB9EF20F}" dt="2023-01-18T13:03:47.638" v="951" actId="1076"/>
          <ac:picMkLst>
            <pc:docMk/>
            <pc:sldMk cId="4198810304" sldId="264"/>
            <ac:picMk id="4098" creationId="{A0C16764-E0C3-EEAE-1404-3461037E86ED}"/>
          </ac:picMkLst>
        </pc:picChg>
      </pc:sldChg>
      <pc:sldChg chg="addSp delSp modSp mod ord setBg">
        <pc:chgData name="Ridhima Manni" userId="6be3774b31420981" providerId="LiveId" clId="{836C4CCC-2350-4107-B3B4-A644EB9EF20F}" dt="2023-01-19T10:21:25.563" v="1281" actId="27636"/>
        <pc:sldMkLst>
          <pc:docMk/>
          <pc:sldMk cId="2143661062" sldId="265"/>
        </pc:sldMkLst>
        <pc:spChg chg="del mod">
          <ac:chgData name="Ridhima Manni" userId="6be3774b31420981" providerId="LiveId" clId="{836C4CCC-2350-4107-B3B4-A644EB9EF20F}" dt="2023-01-19T10:16:12.663" v="1224" actId="21"/>
          <ac:spMkLst>
            <pc:docMk/>
            <pc:sldMk cId="2143661062" sldId="265"/>
            <ac:spMk id="2" creationId="{36E38984-EF4B-CB7E-A57A-923BFAE13EA4}"/>
          </ac:spMkLst>
        </pc:spChg>
        <pc:spChg chg="mod">
          <ac:chgData name="Ridhima Manni" userId="6be3774b31420981" providerId="LiveId" clId="{836C4CCC-2350-4107-B3B4-A644EB9EF20F}" dt="2023-01-19T10:21:25.563" v="1281" actId="27636"/>
          <ac:spMkLst>
            <pc:docMk/>
            <pc:sldMk cId="2143661062" sldId="265"/>
            <ac:spMk id="3" creationId="{C6A6434A-BD82-91FC-E2BC-8C4FA85A2B11}"/>
          </ac:spMkLst>
        </pc:spChg>
        <pc:spChg chg="add mod">
          <ac:chgData name="Ridhima Manni" userId="6be3774b31420981" providerId="LiveId" clId="{836C4CCC-2350-4107-B3B4-A644EB9EF20F}" dt="2023-01-18T13:09:27.896" v="1067" actId="20577"/>
          <ac:spMkLst>
            <pc:docMk/>
            <pc:sldMk cId="2143661062" sldId="265"/>
            <ac:spMk id="5" creationId="{C1BFEFFF-813C-1742-4CC1-DB2DFDD52CC7}"/>
          </ac:spMkLst>
        </pc:spChg>
      </pc:sldChg>
      <pc:sldChg chg="addSp delSp modSp new mod setBg">
        <pc:chgData name="Ridhima Manni" userId="6be3774b31420981" providerId="LiveId" clId="{836C4CCC-2350-4107-B3B4-A644EB9EF20F}" dt="2023-01-19T10:44:36.952" v="1636" actId="207"/>
        <pc:sldMkLst>
          <pc:docMk/>
          <pc:sldMk cId="1370871033" sldId="266"/>
        </pc:sldMkLst>
        <pc:spChg chg="mod">
          <ac:chgData name="Ridhima Manni" userId="6be3774b31420981" providerId="LiveId" clId="{836C4CCC-2350-4107-B3B4-A644EB9EF20F}" dt="2023-01-19T10:15:54.474" v="1220" actId="27636"/>
          <ac:spMkLst>
            <pc:docMk/>
            <pc:sldMk cId="1370871033" sldId="266"/>
            <ac:spMk id="2" creationId="{16C38AC6-C0C8-0048-3C51-CF1ED0CF86CC}"/>
          </ac:spMkLst>
        </pc:spChg>
        <pc:spChg chg="del">
          <ac:chgData name="Ridhima Manni" userId="6be3774b31420981" providerId="LiveId" clId="{836C4CCC-2350-4107-B3B4-A644EB9EF20F}" dt="2023-01-18T12:05:44.650" v="125"/>
          <ac:spMkLst>
            <pc:docMk/>
            <pc:sldMk cId="1370871033" sldId="266"/>
            <ac:spMk id="3" creationId="{BBB27EFC-DA5A-1CAB-5BF1-0288FB01EAD7}"/>
          </ac:spMkLst>
        </pc:spChg>
        <pc:spChg chg="add mod">
          <ac:chgData name="Ridhima Manni" userId="6be3774b31420981" providerId="LiveId" clId="{836C4CCC-2350-4107-B3B4-A644EB9EF20F}" dt="2023-01-19T10:44:36.952" v="1636" actId="207"/>
          <ac:spMkLst>
            <pc:docMk/>
            <pc:sldMk cId="1370871033" sldId="266"/>
            <ac:spMk id="4" creationId="{52778B14-09BE-BED3-9F7F-182DBDE80F21}"/>
          </ac:spMkLst>
        </pc:spChg>
        <pc:picChg chg="add mod">
          <ac:chgData name="Ridhima Manni" userId="6be3774b31420981" providerId="LiveId" clId="{836C4CCC-2350-4107-B3B4-A644EB9EF20F}" dt="2023-01-18T13:08:11.554" v="1054" actId="1076"/>
          <ac:picMkLst>
            <pc:docMk/>
            <pc:sldMk cId="1370871033" sldId="266"/>
            <ac:picMk id="5" creationId="{984B86CD-1BE4-6D29-809D-4B387C0454ED}"/>
          </ac:picMkLst>
        </pc:picChg>
        <pc:picChg chg="add mod">
          <ac:chgData name="Ridhima Manni" userId="6be3774b31420981" providerId="LiveId" clId="{836C4CCC-2350-4107-B3B4-A644EB9EF20F}" dt="2023-01-18T13:08:51.832" v="1063" actId="14100"/>
          <ac:picMkLst>
            <pc:docMk/>
            <pc:sldMk cId="1370871033" sldId="266"/>
            <ac:picMk id="1027" creationId="{C092EE43-8779-0667-4D9D-DD4D537AD9BE}"/>
          </ac:picMkLst>
        </pc:picChg>
      </pc:sldChg>
      <pc:sldChg chg="delSp modSp new mod setBg">
        <pc:chgData name="Ridhima Manni" userId="6be3774b31420981" providerId="LiveId" clId="{836C4CCC-2350-4107-B3B4-A644EB9EF20F}" dt="2023-01-19T10:16:59.666" v="1233" actId="1076"/>
        <pc:sldMkLst>
          <pc:docMk/>
          <pc:sldMk cId="127949803" sldId="267"/>
        </pc:sldMkLst>
        <pc:spChg chg="del mod">
          <ac:chgData name="Ridhima Manni" userId="6be3774b31420981" providerId="LiveId" clId="{836C4CCC-2350-4107-B3B4-A644EB9EF20F}" dt="2023-01-19T10:16:53.133" v="1232" actId="21"/>
          <ac:spMkLst>
            <pc:docMk/>
            <pc:sldMk cId="127949803" sldId="267"/>
            <ac:spMk id="2" creationId="{37D057B7-1408-A35B-D2D1-01976CB2FDB9}"/>
          </ac:spMkLst>
        </pc:spChg>
        <pc:spChg chg="mod">
          <ac:chgData name="Ridhima Manni" userId="6be3774b31420981" providerId="LiveId" clId="{836C4CCC-2350-4107-B3B4-A644EB9EF20F}" dt="2023-01-19T10:16:59.666" v="1233" actId="1076"/>
          <ac:spMkLst>
            <pc:docMk/>
            <pc:sldMk cId="127949803" sldId="267"/>
            <ac:spMk id="3" creationId="{EA732530-FE04-77D4-6873-862C97E31A85}"/>
          </ac:spMkLst>
        </pc:spChg>
      </pc:sldChg>
      <pc:sldChg chg="addSp delSp modSp new mod">
        <pc:chgData name="Ridhima Manni" userId="6be3774b31420981" providerId="LiveId" clId="{836C4CCC-2350-4107-B3B4-A644EB9EF20F}" dt="2023-01-19T10:34:36.154" v="1415" actId="115"/>
        <pc:sldMkLst>
          <pc:docMk/>
          <pc:sldMk cId="2172537028" sldId="268"/>
        </pc:sldMkLst>
        <pc:spChg chg="mod">
          <ac:chgData name="Ridhima Manni" userId="6be3774b31420981" providerId="LiveId" clId="{836C4CCC-2350-4107-B3B4-A644EB9EF20F}" dt="2023-01-19T10:34:36.154" v="1415" actId="115"/>
          <ac:spMkLst>
            <pc:docMk/>
            <pc:sldMk cId="2172537028" sldId="268"/>
            <ac:spMk id="2" creationId="{C5D045EC-8AA2-1D4E-6F3B-C520CF3661EC}"/>
          </ac:spMkLst>
        </pc:spChg>
        <pc:spChg chg="del mod">
          <ac:chgData name="Ridhima Manni" userId="6be3774b31420981" providerId="LiveId" clId="{836C4CCC-2350-4107-B3B4-A644EB9EF20F}" dt="2023-01-19T10:26:37.172" v="1340"/>
          <ac:spMkLst>
            <pc:docMk/>
            <pc:sldMk cId="2172537028" sldId="268"/>
            <ac:spMk id="3" creationId="{39A0AD44-8F1E-22D4-5E03-A53E962C2F01}"/>
          </ac:spMkLst>
        </pc:spChg>
        <pc:spChg chg="add mod">
          <ac:chgData name="Ridhima Manni" userId="6be3774b31420981" providerId="LiveId" clId="{836C4CCC-2350-4107-B3B4-A644EB9EF20F}" dt="2023-01-19T10:30:31.311" v="1367" actId="1076"/>
          <ac:spMkLst>
            <pc:docMk/>
            <pc:sldMk cId="2172537028" sldId="268"/>
            <ac:spMk id="5" creationId="{60A199D3-00E0-E65B-1B26-529170CFCBF3}"/>
          </ac:spMkLst>
        </pc:spChg>
        <pc:picChg chg="add mod">
          <ac:chgData name="Ridhima Manni" userId="6be3774b31420981" providerId="LiveId" clId="{836C4CCC-2350-4107-B3B4-A644EB9EF20F}" dt="2023-01-19T10:26:48.982" v="1344" actId="1076"/>
          <ac:picMkLst>
            <pc:docMk/>
            <pc:sldMk cId="2172537028" sldId="268"/>
            <ac:picMk id="1026" creationId="{FD9D391B-8111-8C96-D260-18596BC1C1E2}"/>
          </ac:picMkLst>
        </pc:picChg>
      </pc:sldChg>
      <pc:sldChg chg="modSp new mod setBg">
        <pc:chgData name="Ridhima Manni" userId="6be3774b31420981" providerId="LiveId" clId="{836C4CCC-2350-4107-B3B4-A644EB9EF20F}" dt="2023-01-19T10:34:54.734" v="1419" actId="115"/>
        <pc:sldMkLst>
          <pc:docMk/>
          <pc:sldMk cId="518718177" sldId="269"/>
        </pc:sldMkLst>
        <pc:spChg chg="mod">
          <ac:chgData name="Ridhima Manni" userId="6be3774b31420981" providerId="LiveId" clId="{836C4CCC-2350-4107-B3B4-A644EB9EF20F}" dt="2023-01-19T10:34:54.734" v="1419" actId="115"/>
          <ac:spMkLst>
            <pc:docMk/>
            <pc:sldMk cId="518718177" sldId="269"/>
            <ac:spMk id="2" creationId="{809CCB70-AFC7-BE7C-B73D-C9C48A0D00BB}"/>
          </ac:spMkLst>
        </pc:spChg>
        <pc:spChg chg="mod">
          <ac:chgData name="Ridhima Manni" userId="6be3774b31420981" providerId="LiveId" clId="{836C4CCC-2350-4107-B3B4-A644EB9EF20F}" dt="2023-01-19T10:30:54.861" v="1370" actId="5793"/>
          <ac:spMkLst>
            <pc:docMk/>
            <pc:sldMk cId="518718177" sldId="269"/>
            <ac:spMk id="3" creationId="{22B1EEE2-8CF2-61DB-05D4-9EB0D13833F4}"/>
          </ac:spMkLst>
        </pc:spChg>
      </pc:sldChg>
      <pc:sldChg chg="modSp new mod">
        <pc:chgData name="Ridhima Manni" userId="6be3774b31420981" providerId="LiveId" clId="{836C4CCC-2350-4107-B3B4-A644EB9EF20F}" dt="2023-01-19T10:34:29.511" v="1413" actId="115"/>
        <pc:sldMkLst>
          <pc:docMk/>
          <pc:sldMk cId="1439850817" sldId="270"/>
        </pc:sldMkLst>
        <pc:spChg chg="mod">
          <ac:chgData name="Ridhima Manni" userId="6be3774b31420981" providerId="LiveId" clId="{836C4CCC-2350-4107-B3B4-A644EB9EF20F}" dt="2023-01-19T10:34:29.511" v="1413" actId="115"/>
          <ac:spMkLst>
            <pc:docMk/>
            <pc:sldMk cId="1439850817" sldId="270"/>
            <ac:spMk id="2" creationId="{F9A05BD9-DAFE-B5A7-74DA-46D761133842}"/>
          </ac:spMkLst>
        </pc:spChg>
        <pc:spChg chg="mod">
          <ac:chgData name="Ridhima Manni" userId="6be3774b31420981" providerId="LiveId" clId="{836C4CCC-2350-4107-B3B4-A644EB9EF20F}" dt="2023-01-19T10:33:22.113" v="1400" actId="27636"/>
          <ac:spMkLst>
            <pc:docMk/>
            <pc:sldMk cId="1439850817" sldId="270"/>
            <ac:spMk id="3" creationId="{BBAEC095-8043-9F3C-2751-558F17F9DA46}"/>
          </ac:spMkLst>
        </pc:spChg>
      </pc:sldChg>
      <pc:sldChg chg="modSp new mod modAnim">
        <pc:chgData name="Ridhima Manni" userId="6be3774b31420981" providerId="LiveId" clId="{836C4CCC-2350-4107-B3B4-A644EB9EF20F}" dt="2023-01-19T10:34:22.468" v="1411" actId="115"/>
        <pc:sldMkLst>
          <pc:docMk/>
          <pc:sldMk cId="2765243548" sldId="271"/>
        </pc:sldMkLst>
        <pc:spChg chg="mod">
          <ac:chgData name="Ridhima Manni" userId="6be3774b31420981" providerId="LiveId" clId="{836C4CCC-2350-4107-B3B4-A644EB9EF20F}" dt="2023-01-19T10:34:22.468" v="1411" actId="115"/>
          <ac:spMkLst>
            <pc:docMk/>
            <pc:sldMk cId="2765243548" sldId="271"/>
            <ac:spMk id="2" creationId="{BEAD2E9F-88DE-C4A5-9D4E-4BA15E49EC54}"/>
          </ac:spMkLst>
        </pc:spChg>
        <pc:spChg chg="mod">
          <ac:chgData name="Ridhima Manni" userId="6be3774b31420981" providerId="LiveId" clId="{836C4CCC-2350-4107-B3B4-A644EB9EF20F}" dt="2023-01-19T10:34:12.313" v="1408" actId="21"/>
          <ac:spMkLst>
            <pc:docMk/>
            <pc:sldMk cId="2765243548" sldId="271"/>
            <ac:spMk id="3" creationId="{200B7993-F590-04CE-9CD8-9621E833ABA9}"/>
          </ac:spMkLst>
        </pc:spChg>
      </pc:sldChg>
      <pc:sldChg chg="modSp new mod">
        <pc:chgData name="Ridhima Manni" userId="6be3774b31420981" providerId="LiveId" clId="{836C4CCC-2350-4107-B3B4-A644EB9EF20F}" dt="2023-01-19T10:37:23.854" v="1594" actId="20577"/>
        <pc:sldMkLst>
          <pc:docMk/>
          <pc:sldMk cId="3269767471" sldId="272"/>
        </pc:sldMkLst>
        <pc:spChg chg="mod">
          <ac:chgData name="Ridhima Manni" userId="6be3774b31420981" providerId="LiveId" clId="{836C4CCC-2350-4107-B3B4-A644EB9EF20F}" dt="2023-01-19T10:36:25.716" v="1437" actId="1076"/>
          <ac:spMkLst>
            <pc:docMk/>
            <pc:sldMk cId="3269767471" sldId="272"/>
            <ac:spMk id="2" creationId="{06A999D7-10CB-E4D2-3D38-A748A4A0FD21}"/>
          </ac:spMkLst>
        </pc:spChg>
        <pc:spChg chg="mod">
          <ac:chgData name="Ridhima Manni" userId="6be3774b31420981" providerId="LiveId" clId="{836C4CCC-2350-4107-B3B4-A644EB9EF20F}" dt="2023-01-19T10:37:23.854" v="1594" actId="20577"/>
          <ac:spMkLst>
            <pc:docMk/>
            <pc:sldMk cId="3269767471" sldId="272"/>
            <ac:spMk id="3" creationId="{5C6C220F-54F7-4E81-E256-EC1776B35DE2}"/>
          </ac:spMkLst>
        </pc:spChg>
      </pc:sldChg>
      <pc:sldChg chg="addSp delSp modSp new mod">
        <pc:chgData name="Ridhima Manni" userId="6be3774b31420981" providerId="LiveId" clId="{836C4CCC-2350-4107-B3B4-A644EB9EF20F}" dt="2023-01-19T10:47:54.087" v="1676" actId="14861"/>
        <pc:sldMkLst>
          <pc:docMk/>
          <pc:sldMk cId="2229699455" sldId="273"/>
        </pc:sldMkLst>
        <pc:spChg chg="del">
          <ac:chgData name="Ridhima Manni" userId="6be3774b31420981" providerId="LiveId" clId="{836C4CCC-2350-4107-B3B4-A644EB9EF20F}" dt="2023-01-19T10:46:32.666" v="1645" actId="21"/>
          <ac:spMkLst>
            <pc:docMk/>
            <pc:sldMk cId="2229699455" sldId="273"/>
            <ac:spMk id="2" creationId="{F31DF4F7-8589-2F04-CC46-BD021448AEB3}"/>
          </ac:spMkLst>
        </pc:spChg>
        <pc:spChg chg="del">
          <ac:chgData name="Ridhima Manni" userId="6be3774b31420981" providerId="LiveId" clId="{836C4CCC-2350-4107-B3B4-A644EB9EF20F}" dt="2023-01-19T10:46:18.709" v="1641"/>
          <ac:spMkLst>
            <pc:docMk/>
            <pc:sldMk cId="2229699455" sldId="273"/>
            <ac:spMk id="3" creationId="{48A92BE1-A3FE-47E8-A95F-C92D4C7D85B6}"/>
          </ac:spMkLst>
        </pc:spChg>
        <pc:picChg chg="add mod">
          <ac:chgData name="Ridhima Manni" userId="6be3774b31420981" providerId="LiveId" clId="{836C4CCC-2350-4107-B3B4-A644EB9EF20F}" dt="2023-01-19T10:47:54.087" v="1676" actId="14861"/>
          <ac:picMkLst>
            <pc:docMk/>
            <pc:sldMk cId="2229699455" sldId="273"/>
            <ac:picMk id="2050" creationId="{A1F1C382-4035-E2C0-E4F7-ECA5893C69C3}"/>
          </ac:picMkLst>
        </pc:picChg>
      </pc:sldChg>
      <pc:sldChg chg="modSp new mod">
        <pc:chgData name="Ridhima Manni" userId="6be3774b31420981" providerId="LiveId" clId="{836C4CCC-2350-4107-B3B4-A644EB9EF20F}" dt="2023-01-19T10:39:40.298" v="1606" actId="20577"/>
        <pc:sldMkLst>
          <pc:docMk/>
          <pc:sldMk cId="1372471522" sldId="274"/>
        </pc:sldMkLst>
        <pc:spChg chg="mod">
          <ac:chgData name="Ridhima Manni" userId="6be3774b31420981" providerId="LiveId" clId="{836C4CCC-2350-4107-B3B4-A644EB9EF20F}" dt="2023-01-19T10:39:40.298" v="1606" actId="20577"/>
          <ac:spMkLst>
            <pc:docMk/>
            <pc:sldMk cId="1372471522" sldId="274"/>
            <ac:spMk id="2" creationId="{A5688364-2257-A1AB-4446-2CB727FE54A7}"/>
          </ac:spMkLst>
        </pc:spChg>
        <pc:spChg chg="mod">
          <ac:chgData name="Ridhima Manni" userId="6be3774b31420981" providerId="LiveId" clId="{836C4CCC-2350-4107-B3B4-A644EB9EF20F}" dt="2023-01-19T10:39:33.003" v="1604" actId="5793"/>
          <ac:spMkLst>
            <pc:docMk/>
            <pc:sldMk cId="1372471522" sldId="274"/>
            <ac:spMk id="3" creationId="{368B6D57-E8BB-A27C-E3DB-D703790DB927}"/>
          </ac:spMkLst>
        </pc:spChg>
      </pc:sldChg>
      <pc:sldChg chg="modSp new mod">
        <pc:chgData name="Ridhima Manni" userId="6be3774b31420981" providerId="LiveId" clId="{836C4CCC-2350-4107-B3B4-A644EB9EF20F}" dt="2023-01-19T10:40:25.447" v="1615" actId="207"/>
        <pc:sldMkLst>
          <pc:docMk/>
          <pc:sldMk cId="4291117720" sldId="275"/>
        </pc:sldMkLst>
        <pc:spChg chg="mod">
          <ac:chgData name="Ridhima Manni" userId="6be3774b31420981" providerId="LiveId" clId="{836C4CCC-2350-4107-B3B4-A644EB9EF20F}" dt="2023-01-19T10:40:21.080" v="1614"/>
          <ac:spMkLst>
            <pc:docMk/>
            <pc:sldMk cId="4291117720" sldId="275"/>
            <ac:spMk id="2" creationId="{71358B4F-97D7-AA7E-3DB9-88B0B135E41C}"/>
          </ac:spMkLst>
        </pc:spChg>
        <pc:spChg chg="mod">
          <ac:chgData name="Ridhima Manni" userId="6be3774b31420981" providerId="LiveId" clId="{836C4CCC-2350-4107-B3B4-A644EB9EF20F}" dt="2023-01-19T10:40:25.447" v="1615" actId="207"/>
          <ac:spMkLst>
            <pc:docMk/>
            <pc:sldMk cId="4291117720" sldId="275"/>
            <ac:spMk id="3" creationId="{667CB522-6B6F-AC59-8F48-21A1B3ADD697}"/>
          </ac:spMkLst>
        </pc:spChg>
      </pc:sldChg>
      <pc:sldChg chg="addSp delSp modSp new mod">
        <pc:chgData name="Ridhima Manni" userId="6be3774b31420981" providerId="LiveId" clId="{836C4CCC-2350-4107-B3B4-A644EB9EF20F}" dt="2023-01-19T10:42:31.967" v="1625"/>
        <pc:sldMkLst>
          <pc:docMk/>
          <pc:sldMk cId="2800824767" sldId="276"/>
        </pc:sldMkLst>
        <pc:spChg chg="mod">
          <ac:chgData name="Ridhima Manni" userId="6be3774b31420981" providerId="LiveId" clId="{836C4CCC-2350-4107-B3B4-A644EB9EF20F}" dt="2023-01-19T10:41:46.152" v="1621"/>
          <ac:spMkLst>
            <pc:docMk/>
            <pc:sldMk cId="2800824767" sldId="276"/>
            <ac:spMk id="2" creationId="{EE3E2281-9139-A31A-701A-6D1D020EF72D}"/>
          </ac:spMkLst>
        </pc:spChg>
        <pc:spChg chg="mod">
          <ac:chgData name="Ridhima Manni" userId="6be3774b31420981" providerId="LiveId" clId="{836C4CCC-2350-4107-B3B4-A644EB9EF20F}" dt="2023-01-19T10:42:19.429" v="1623"/>
          <ac:spMkLst>
            <pc:docMk/>
            <pc:sldMk cId="2800824767" sldId="276"/>
            <ac:spMk id="3" creationId="{C2D8DCFD-11FC-E0D4-CEF2-50796B11B4D9}"/>
          </ac:spMkLst>
        </pc:spChg>
        <pc:spChg chg="add del mod">
          <ac:chgData name="Ridhima Manni" userId="6be3774b31420981" providerId="LiveId" clId="{836C4CCC-2350-4107-B3B4-A644EB9EF20F}" dt="2023-01-19T10:42:31.967" v="1625"/>
          <ac:spMkLst>
            <pc:docMk/>
            <pc:sldMk cId="2800824767" sldId="276"/>
            <ac:spMk id="5" creationId="{93225D21-172A-9367-FF66-19C7EF05205A}"/>
          </ac:spMkLst>
        </pc:spChg>
      </pc:sldChg>
      <pc:sldChg chg="addSp delSp modSp new mod">
        <pc:chgData name="Ridhima Manni" userId="6be3774b31420981" providerId="LiveId" clId="{836C4CCC-2350-4107-B3B4-A644EB9EF20F}" dt="2023-01-19T10:44:02.888" v="1635"/>
        <pc:sldMkLst>
          <pc:docMk/>
          <pc:sldMk cId="3203110636" sldId="277"/>
        </pc:sldMkLst>
        <pc:spChg chg="mod">
          <ac:chgData name="Ridhima Manni" userId="6be3774b31420981" providerId="LiveId" clId="{836C4CCC-2350-4107-B3B4-A644EB9EF20F}" dt="2023-01-19T10:44:02.888" v="1635"/>
          <ac:spMkLst>
            <pc:docMk/>
            <pc:sldMk cId="3203110636" sldId="277"/>
            <ac:spMk id="2" creationId="{E8204BE9-1928-8D41-9E7B-3B172AE3B13F}"/>
          </ac:spMkLst>
        </pc:spChg>
        <pc:spChg chg="mod">
          <ac:chgData name="Ridhima Manni" userId="6be3774b31420981" providerId="LiveId" clId="{836C4CCC-2350-4107-B3B4-A644EB9EF20F}" dt="2023-01-19T10:43:59.507" v="1634" actId="21"/>
          <ac:spMkLst>
            <pc:docMk/>
            <pc:sldMk cId="3203110636" sldId="277"/>
            <ac:spMk id="3" creationId="{8B69583A-E8F9-A391-3584-0361E737EC1E}"/>
          </ac:spMkLst>
        </pc:spChg>
        <pc:spChg chg="add del">
          <ac:chgData name="Ridhima Manni" userId="6be3774b31420981" providerId="LiveId" clId="{836C4CCC-2350-4107-B3B4-A644EB9EF20F}" dt="2023-01-19T10:43:38.283" v="1628" actId="22"/>
          <ac:spMkLst>
            <pc:docMk/>
            <pc:sldMk cId="3203110636" sldId="277"/>
            <ac:spMk id="5" creationId="{512179D4-2B2D-5B8D-A8EB-AB67AE18AA86}"/>
          </ac:spMkLst>
        </pc:spChg>
      </pc:sldChg>
      <pc:sldMasterChg chg="setBg modSldLayout">
        <pc:chgData name="Ridhima Manni" userId="6be3774b31420981" providerId="LiveId" clId="{836C4CCC-2350-4107-B3B4-A644EB9EF20F}" dt="2023-01-19T10:08:23.183" v="1153"/>
        <pc:sldMasterMkLst>
          <pc:docMk/>
          <pc:sldMasterMk cId="167647194" sldId="2147483648"/>
        </pc:sldMasterMkLst>
        <pc:sldLayoutChg chg="setBg">
          <pc:chgData name="Ridhima Manni" userId="6be3774b31420981" providerId="LiveId" clId="{836C4CCC-2350-4107-B3B4-A644EB9EF20F}" dt="2023-01-19T10:08:23.183" v="1153"/>
          <pc:sldLayoutMkLst>
            <pc:docMk/>
            <pc:sldMasterMk cId="167647194" sldId="2147483648"/>
            <pc:sldLayoutMk cId="1410035706" sldId="2147483649"/>
          </pc:sldLayoutMkLst>
        </pc:sldLayoutChg>
        <pc:sldLayoutChg chg="setBg">
          <pc:chgData name="Ridhima Manni" userId="6be3774b31420981" providerId="LiveId" clId="{836C4CCC-2350-4107-B3B4-A644EB9EF20F}" dt="2023-01-19T10:08:23.183" v="1153"/>
          <pc:sldLayoutMkLst>
            <pc:docMk/>
            <pc:sldMasterMk cId="167647194" sldId="2147483648"/>
            <pc:sldLayoutMk cId="234891892" sldId="2147483650"/>
          </pc:sldLayoutMkLst>
        </pc:sldLayoutChg>
        <pc:sldLayoutChg chg="setBg">
          <pc:chgData name="Ridhima Manni" userId="6be3774b31420981" providerId="LiveId" clId="{836C4CCC-2350-4107-B3B4-A644EB9EF20F}" dt="2023-01-19T10:08:23.183" v="1153"/>
          <pc:sldLayoutMkLst>
            <pc:docMk/>
            <pc:sldMasterMk cId="167647194" sldId="2147483648"/>
            <pc:sldLayoutMk cId="373463548" sldId="2147483651"/>
          </pc:sldLayoutMkLst>
        </pc:sldLayoutChg>
        <pc:sldLayoutChg chg="setBg">
          <pc:chgData name="Ridhima Manni" userId="6be3774b31420981" providerId="LiveId" clId="{836C4CCC-2350-4107-B3B4-A644EB9EF20F}" dt="2023-01-19T10:08:23.183" v="1153"/>
          <pc:sldLayoutMkLst>
            <pc:docMk/>
            <pc:sldMasterMk cId="167647194" sldId="2147483648"/>
            <pc:sldLayoutMk cId="3449226540" sldId="2147483652"/>
          </pc:sldLayoutMkLst>
        </pc:sldLayoutChg>
        <pc:sldLayoutChg chg="setBg">
          <pc:chgData name="Ridhima Manni" userId="6be3774b31420981" providerId="LiveId" clId="{836C4CCC-2350-4107-B3B4-A644EB9EF20F}" dt="2023-01-19T10:08:23.183" v="1153"/>
          <pc:sldLayoutMkLst>
            <pc:docMk/>
            <pc:sldMasterMk cId="167647194" sldId="2147483648"/>
            <pc:sldLayoutMk cId="3899127120" sldId="2147483653"/>
          </pc:sldLayoutMkLst>
        </pc:sldLayoutChg>
        <pc:sldLayoutChg chg="setBg">
          <pc:chgData name="Ridhima Manni" userId="6be3774b31420981" providerId="LiveId" clId="{836C4CCC-2350-4107-B3B4-A644EB9EF20F}" dt="2023-01-19T10:08:23.183" v="1153"/>
          <pc:sldLayoutMkLst>
            <pc:docMk/>
            <pc:sldMasterMk cId="167647194" sldId="2147483648"/>
            <pc:sldLayoutMk cId="2633713553" sldId="2147483654"/>
          </pc:sldLayoutMkLst>
        </pc:sldLayoutChg>
        <pc:sldLayoutChg chg="setBg">
          <pc:chgData name="Ridhima Manni" userId="6be3774b31420981" providerId="LiveId" clId="{836C4CCC-2350-4107-B3B4-A644EB9EF20F}" dt="2023-01-19T10:08:23.183" v="1153"/>
          <pc:sldLayoutMkLst>
            <pc:docMk/>
            <pc:sldMasterMk cId="167647194" sldId="2147483648"/>
            <pc:sldLayoutMk cId="2302689574" sldId="2147483655"/>
          </pc:sldLayoutMkLst>
        </pc:sldLayoutChg>
        <pc:sldLayoutChg chg="setBg">
          <pc:chgData name="Ridhima Manni" userId="6be3774b31420981" providerId="LiveId" clId="{836C4CCC-2350-4107-B3B4-A644EB9EF20F}" dt="2023-01-19T10:08:23.183" v="1153"/>
          <pc:sldLayoutMkLst>
            <pc:docMk/>
            <pc:sldMasterMk cId="167647194" sldId="2147483648"/>
            <pc:sldLayoutMk cId="4016646840" sldId="2147483656"/>
          </pc:sldLayoutMkLst>
        </pc:sldLayoutChg>
        <pc:sldLayoutChg chg="setBg">
          <pc:chgData name="Ridhima Manni" userId="6be3774b31420981" providerId="LiveId" clId="{836C4CCC-2350-4107-B3B4-A644EB9EF20F}" dt="2023-01-19T10:08:23.183" v="1153"/>
          <pc:sldLayoutMkLst>
            <pc:docMk/>
            <pc:sldMasterMk cId="167647194" sldId="2147483648"/>
            <pc:sldLayoutMk cId="4034540890" sldId="2147483657"/>
          </pc:sldLayoutMkLst>
        </pc:sldLayoutChg>
        <pc:sldLayoutChg chg="setBg">
          <pc:chgData name="Ridhima Manni" userId="6be3774b31420981" providerId="LiveId" clId="{836C4CCC-2350-4107-B3B4-A644EB9EF20F}" dt="2023-01-19T10:08:23.183" v="1153"/>
          <pc:sldLayoutMkLst>
            <pc:docMk/>
            <pc:sldMasterMk cId="167647194" sldId="2147483648"/>
            <pc:sldLayoutMk cId="3499495380" sldId="2147483658"/>
          </pc:sldLayoutMkLst>
        </pc:sldLayoutChg>
        <pc:sldLayoutChg chg="setBg">
          <pc:chgData name="Ridhima Manni" userId="6be3774b31420981" providerId="LiveId" clId="{836C4CCC-2350-4107-B3B4-A644EB9EF20F}" dt="2023-01-19T10:08:23.183" v="1153"/>
          <pc:sldLayoutMkLst>
            <pc:docMk/>
            <pc:sldMasterMk cId="167647194" sldId="2147483648"/>
            <pc:sldLayoutMk cId="3463658119" sldId="2147483659"/>
          </pc:sldLayoutMkLst>
        </pc:sldLayoutChg>
      </pc:sldMasterChg>
      <pc:sldMasterChg chg="setBg modSldLayout">
        <pc:chgData name="Ridhima Manni" userId="6be3774b31420981" providerId="LiveId" clId="{836C4CCC-2350-4107-B3B4-A644EB9EF20F}" dt="2023-01-19T10:24:23.370" v="1303"/>
        <pc:sldMasterMkLst>
          <pc:docMk/>
          <pc:sldMasterMk cId="2665215202" sldId="2147484287"/>
        </pc:sldMasterMkLst>
        <pc:sldLayoutChg chg="setBg">
          <pc:chgData name="Ridhima Manni" userId="6be3774b31420981" providerId="LiveId" clId="{836C4CCC-2350-4107-B3B4-A644EB9EF20F}" dt="2023-01-19T10:24:23.370" v="1303"/>
          <pc:sldLayoutMkLst>
            <pc:docMk/>
            <pc:sldMasterMk cId="2665215202" sldId="2147484287"/>
            <pc:sldLayoutMk cId="1364201171" sldId="2147484288"/>
          </pc:sldLayoutMkLst>
        </pc:sldLayoutChg>
        <pc:sldLayoutChg chg="setBg">
          <pc:chgData name="Ridhima Manni" userId="6be3774b31420981" providerId="LiveId" clId="{836C4CCC-2350-4107-B3B4-A644EB9EF20F}" dt="2023-01-19T10:24:23.370" v="1303"/>
          <pc:sldLayoutMkLst>
            <pc:docMk/>
            <pc:sldMasterMk cId="2665215202" sldId="2147484287"/>
            <pc:sldLayoutMk cId="2851621461" sldId="2147484289"/>
          </pc:sldLayoutMkLst>
        </pc:sldLayoutChg>
        <pc:sldLayoutChg chg="setBg">
          <pc:chgData name="Ridhima Manni" userId="6be3774b31420981" providerId="LiveId" clId="{836C4CCC-2350-4107-B3B4-A644EB9EF20F}" dt="2023-01-19T10:24:23.370" v="1303"/>
          <pc:sldLayoutMkLst>
            <pc:docMk/>
            <pc:sldMasterMk cId="2665215202" sldId="2147484287"/>
            <pc:sldLayoutMk cId="172679087" sldId="2147484290"/>
          </pc:sldLayoutMkLst>
        </pc:sldLayoutChg>
        <pc:sldLayoutChg chg="setBg">
          <pc:chgData name="Ridhima Manni" userId="6be3774b31420981" providerId="LiveId" clId="{836C4CCC-2350-4107-B3B4-A644EB9EF20F}" dt="2023-01-19T10:24:23.370" v="1303"/>
          <pc:sldLayoutMkLst>
            <pc:docMk/>
            <pc:sldMasterMk cId="2665215202" sldId="2147484287"/>
            <pc:sldLayoutMk cId="770349789" sldId="2147484291"/>
          </pc:sldLayoutMkLst>
        </pc:sldLayoutChg>
        <pc:sldLayoutChg chg="setBg">
          <pc:chgData name="Ridhima Manni" userId="6be3774b31420981" providerId="LiveId" clId="{836C4CCC-2350-4107-B3B4-A644EB9EF20F}" dt="2023-01-19T10:24:23.370" v="1303"/>
          <pc:sldLayoutMkLst>
            <pc:docMk/>
            <pc:sldMasterMk cId="2665215202" sldId="2147484287"/>
            <pc:sldLayoutMk cId="3892225360" sldId="2147484292"/>
          </pc:sldLayoutMkLst>
        </pc:sldLayoutChg>
        <pc:sldLayoutChg chg="setBg">
          <pc:chgData name="Ridhima Manni" userId="6be3774b31420981" providerId="LiveId" clId="{836C4CCC-2350-4107-B3B4-A644EB9EF20F}" dt="2023-01-19T10:24:23.370" v="1303"/>
          <pc:sldLayoutMkLst>
            <pc:docMk/>
            <pc:sldMasterMk cId="2665215202" sldId="2147484287"/>
            <pc:sldLayoutMk cId="3070360" sldId="2147484293"/>
          </pc:sldLayoutMkLst>
        </pc:sldLayoutChg>
        <pc:sldLayoutChg chg="setBg">
          <pc:chgData name="Ridhima Manni" userId="6be3774b31420981" providerId="LiveId" clId="{836C4CCC-2350-4107-B3B4-A644EB9EF20F}" dt="2023-01-19T10:24:23.370" v="1303"/>
          <pc:sldLayoutMkLst>
            <pc:docMk/>
            <pc:sldMasterMk cId="2665215202" sldId="2147484287"/>
            <pc:sldLayoutMk cId="3248331034" sldId="2147484294"/>
          </pc:sldLayoutMkLst>
        </pc:sldLayoutChg>
        <pc:sldLayoutChg chg="setBg">
          <pc:chgData name="Ridhima Manni" userId="6be3774b31420981" providerId="LiveId" clId="{836C4CCC-2350-4107-B3B4-A644EB9EF20F}" dt="2023-01-19T10:24:23.370" v="1303"/>
          <pc:sldLayoutMkLst>
            <pc:docMk/>
            <pc:sldMasterMk cId="2665215202" sldId="2147484287"/>
            <pc:sldLayoutMk cId="1406321866" sldId="2147484295"/>
          </pc:sldLayoutMkLst>
        </pc:sldLayoutChg>
        <pc:sldLayoutChg chg="setBg">
          <pc:chgData name="Ridhima Manni" userId="6be3774b31420981" providerId="LiveId" clId="{836C4CCC-2350-4107-B3B4-A644EB9EF20F}" dt="2023-01-19T10:24:23.370" v="1303"/>
          <pc:sldLayoutMkLst>
            <pc:docMk/>
            <pc:sldMasterMk cId="2665215202" sldId="2147484287"/>
            <pc:sldLayoutMk cId="4031414889" sldId="2147484296"/>
          </pc:sldLayoutMkLst>
        </pc:sldLayoutChg>
        <pc:sldLayoutChg chg="setBg">
          <pc:chgData name="Ridhima Manni" userId="6be3774b31420981" providerId="LiveId" clId="{836C4CCC-2350-4107-B3B4-A644EB9EF20F}" dt="2023-01-19T10:24:23.370" v="1303"/>
          <pc:sldLayoutMkLst>
            <pc:docMk/>
            <pc:sldMasterMk cId="2665215202" sldId="2147484287"/>
            <pc:sldLayoutMk cId="2667648653" sldId="2147484297"/>
          </pc:sldLayoutMkLst>
        </pc:sldLayoutChg>
        <pc:sldLayoutChg chg="setBg">
          <pc:chgData name="Ridhima Manni" userId="6be3774b31420981" providerId="LiveId" clId="{836C4CCC-2350-4107-B3B4-A644EB9EF20F}" dt="2023-01-19T10:24:23.370" v="1303"/>
          <pc:sldLayoutMkLst>
            <pc:docMk/>
            <pc:sldMasterMk cId="2665215202" sldId="2147484287"/>
            <pc:sldLayoutMk cId="1088473380" sldId="2147484298"/>
          </pc:sldLayoutMkLst>
        </pc:sldLayoutChg>
        <pc:sldLayoutChg chg="setBg">
          <pc:chgData name="Ridhima Manni" userId="6be3774b31420981" providerId="LiveId" clId="{836C4CCC-2350-4107-B3B4-A644EB9EF20F}" dt="2023-01-19T10:24:23.370" v="1303"/>
          <pc:sldLayoutMkLst>
            <pc:docMk/>
            <pc:sldMasterMk cId="2665215202" sldId="2147484287"/>
            <pc:sldLayoutMk cId="2136791507" sldId="2147484299"/>
          </pc:sldLayoutMkLst>
        </pc:sldLayoutChg>
        <pc:sldLayoutChg chg="setBg">
          <pc:chgData name="Ridhima Manni" userId="6be3774b31420981" providerId="LiveId" clId="{836C4CCC-2350-4107-B3B4-A644EB9EF20F}" dt="2023-01-19T10:24:23.370" v="1303"/>
          <pc:sldLayoutMkLst>
            <pc:docMk/>
            <pc:sldMasterMk cId="2665215202" sldId="2147484287"/>
            <pc:sldLayoutMk cId="3427261397" sldId="2147484300"/>
          </pc:sldLayoutMkLst>
        </pc:sldLayoutChg>
        <pc:sldLayoutChg chg="setBg">
          <pc:chgData name="Ridhima Manni" userId="6be3774b31420981" providerId="LiveId" clId="{836C4CCC-2350-4107-B3B4-A644EB9EF20F}" dt="2023-01-19T10:24:23.370" v="1303"/>
          <pc:sldLayoutMkLst>
            <pc:docMk/>
            <pc:sldMasterMk cId="2665215202" sldId="2147484287"/>
            <pc:sldLayoutMk cId="1811198024" sldId="2147484301"/>
          </pc:sldLayoutMkLst>
        </pc:sldLayoutChg>
        <pc:sldLayoutChg chg="setBg">
          <pc:chgData name="Ridhima Manni" userId="6be3774b31420981" providerId="LiveId" clId="{836C4CCC-2350-4107-B3B4-A644EB9EF20F}" dt="2023-01-19T10:24:23.370" v="1303"/>
          <pc:sldLayoutMkLst>
            <pc:docMk/>
            <pc:sldMasterMk cId="2665215202" sldId="2147484287"/>
            <pc:sldLayoutMk cId="2156382456" sldId="2147484302"/>
          </pc:sldLayoutMkLst>
        </pc:sldLayoutChg>
        <pc:sldLayoutChg chg="setBg">
          <pc:chgData name="Ridhima Manni" userId="6be3774b31420981" providerId="LiveId" clId="{836C4CCC-2350-4107-B3B4-A644EB9EF20F}" dt="2023-01-19T10:24:23.370" v="1303"/>
          <pc:sldLayoutMkLst>
            <pc:docMk/>
            <pc:sldMasterMk cId="2665215202" sldId="2147484287"/>
            <pc:sldLayoutMk cId="3354366023" sldId="2147484303"/>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1502807154"/>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EB1D64-395F-4582-B6A3-16839C2C4558}"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2831838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794417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1930624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4049182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28545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880423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955293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903183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104220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EB1D64-395F-4582-B6A3-16839C2C4558}" type="datetimeFigureOut">
              <a:rPr lang="en-IN" smtClean="0"/>
              <a:t>10-02-2023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208455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EB1D64-395F-4582-B6A3-16839C2C4558}"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4252779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EB1D64-395F-4582-B6A3-16839C2C4558}" type="datetimeFigureOut">
              <a:rPr lang="en-IN" smtClean="0"/>
              <a:t>10-02-2023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1402470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EB1D64-395F-4582-B6A3-16839C2C4558}" type="datetimeFigureOut">
              <a:rPr lang="en-IN" smtClean="0"/>
              <a:t>10-02-2023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191783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EEB1D64-395F-4582-B6A3-16839C2C4558}" type="datetimeFigureOut">
              <a:rPr lang="en-IN" smtClean="0"/>
              <a:t>10-02-2023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883630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EB1D64-395F-4582-B6A3-16839C2C4558}"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2261143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EB1D64-395F-4582-B6A3-16839C2C4558}" type="datetimeFigureOut">
              <a:rPr lang="en-IN" smtClean="0"/>
              <a:t>10-02-2023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52596E-E2EA-469E-B0E2-D03A779654E3}" type="slidenum">
              <a:rPr lang="en-IN" smtClean="0"/>
              <a:t>‹#›</a:t>
            </a:fld>
            <a:endParaRPr lang="en-IN"/>
          </a:p>
        </p:txBody>
      </p:sp>
    </p:spTree>
    <p:extLst>
      <p:ext uri="{BB962C8B-B14F-4D97-AF65-F5344CB8AC3E}">
        <p14:creationId xmlns:p14="http://schemas.microsoft.com/office/powerpoint/2010/main" val="398848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EB1D64-395F-4582-B6A3-16839C2C4558}" type="datetimeFigureOut">
              <a:rPr lang="en-IN" smtClean="0"/>
              <a:t>10-02-2023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C52596E-E2EA-469E-B0E2-D03A779654E3}" type="slidenum">
              <a:rPr lang="en-IN" smtClean="0"/>
              <a:t>‹#›</a:t>
            </a:fld>
            <a:endParaRPr lang="en-IN"/>
          </a:p>
        </p:txBody>
      </p:sp>
    </p:spTree>
    <p:extLst>
      <p:ext uri="{BB962C8B-B14F-4D97-AF65-F5344CB8AC3E}">
        <p14:creationId xmlns:p14="http://schemas.microsoft.com/office/powerpoint/2010/main" val="3946695921"/>
      </p:ext>
    </p:extLst>
  </p:cSld>
  <p:clrMap bg1="dk1" tx1="lt1" bg2="dk2" tx2="lt2" accent1="accent1" accent2="accent2" accent3="accent3" accent4="accent4" accent5="accent5" accent6="accent6" hlink="hlink" folHlink="folHlink"/>
  <p:sldLayoutIdLst>
    <p:sldLayoutId id="2147484305" r:id="rId1"/>
    <p:sldLayoutId id="2147484306" r:id="rId2"/>
    <p:sldLayoutId id="2147484307" r:id="rId3"/>
    <p:sldLayoutId id="2147484308" r:id="rId4"/>
    <p:sldLayoutId id="2147484309" r:id="rId5"/>
    <p:sldLayoutId id="2147484310" r:id="rId6"/>
    <p:sldLayoutId id="2147484311" r:id="rId7"/>
    <p:sldLayoutId id="2147484312" r:id="rId8"/>
    <p:sldLayoutId id="2147484313" r:id="rId9"/>
    <p:sldLayoutId id="2147484314" r:id="rId10"/>
    <p:sldLayoutId id="2147484315" r:id="rId11"/>
    <p:sldLayoutId id="2147484316" r:id="rId12"/>
    <p:sldLayoutId id="2147484317" r:id="rId13"/>
    <p:sldLayoutId id="2147484318" r:id="rId14"/>
    <p:sldLayoutId id="2147484319" r:id="rId15"/>
    <p:sldLayoutId id="2147484320" r:id="rId16"/>
    <p:sldLayoutId id="214748432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cbsnews.com/news/5g-explained-how-it-works-who-it-will-impact-and-when-well-have-it/"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hyperlink" Target="https://www.wibbitz.com/blog/wibbitz-studio-online-video-editor/?utm_source=organic&amp;utm_medium=blo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655A-19C5-BB5A-911D-C30858C1BE3A}"/>
              </a:ext>
            </a:extLst>
          </p:cNvPr>
          <p:cNvSpPr>
            <a:spLocks noGrp="1"/>
          </p:cNvSpPr>
          <p:nvPr>
            <p:ph type="ctrTitle"/>
          </p:nvPr>
        </p:nvSpPr>
        <p:spPr>
          <a:xfrm>
            <a:off x="1524000" y="223838"/>
            <a:ext cx="9144000" cy="1178241"/>
          </a:xfrm>
        </p:spPr>
        <p:txBody>
          <a:bodyPr>
            <a:noAutofit/>
          </a:bodyPr>
          <a:lstStyle/>
          <a:p>
            <a:r>
              <a:rPr lang="en-IN" sz="8000" b="1" u="sng" dirty="0">
                <a:solidFill>
                  <a:schemeClr val="tx1">
                    <a:lumMod val="95000"/>
                    <a:lumOff val="5000"/>
                  </a:schemeClr>
                </a:solidFill>
              </a:rPr>
              <a:t>MULTIMEDIA</a:t>
            </a:r>
          </a:p>
        </p:txBody>
      </p:sp>
      <p:sp>
        <p:nvSpPr>
          <p:cNvPr id="3" name="Subtitle 2">
            <a:extLst>
              <a:ext uri="{FF2B5EF4-FFF2-40B4-BE49-F238E27FC236}">
                <a16:creationId xmlns:a16="http://schemas.microsoft.com/office/drawing/2014/main" id="{F3B6B3AC-3BDE-A8F1-6174-A7AF1ECA9F2E}"/>
              </a:ext>
            </a:extLst>
          </p:cNvPr>
          <p:cNvSpPr>
            <a:spLocks noGrp="1"/>
          </p:cNvSpPr>
          <p:nvPr>
            <p:ph type="subTitle" idx="1"/>
          </p:nvPr>
        </p:nvSpPr>
        <p:spPr>
          <a:xfrm>
            <a:off x="34056" y="1402080"/>
            <a:ext cx="11416264" cy="5111403"/>
          </a:xfr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p:spPr>
        <p:txBody>
          <a:bodyPr>
            <a:normAutofit/>
          </a:bodyPr>
          <a:lstStyle/>
          <a:p>
            <a:endParaRPr lang="en-US" b="0" i="0" dirty="0">
              <a:solidFill>
                <a:schemeClr val="tx1">
                  <a:lumMod val="95000"/>
                  <a:lumOff val="5000"/>
                </a:schemeClr>
              </a:solidFill>
              <a:effectLst/>
              <a:latin typeface="urw-din"/>
            </a:endParaRPr>
          </a:p>
          <a:p>
            <a:endParaRPr lang="en-US" dirty="0">
              <a:solidFill>
                <a:schemeClr val="tx1">
                  <a:lumMod val="95000"/>
                  <a:lumOff val="5000"/>
                </a:schemeClr>
              </a:solidFill>
              <a:latin typeface="urw-din"/>
            </a:endParaRPr>
          </a:p>
          <a:p>
            <a:endParaRPr lang="en-US" b="0" i="0" dirty="0">
              <a:solidFill>
                <a:schemeClr val="tx1">
                  <a:lumMod val="95000"/>
                  <a:lumOff val="5000"/>
                </a:schemeClr>
              </a:solidFill>
              <a:effectLst/>
              <a:latin typeface="urw-din"/>
            </a:endParaRPr>
          </a:p>
          <a:p>
            <a:endParaRPr lang="en-US" dirty="0">
              <a:solidFill>
                <a:schemeClr val="tx1">
                  <a:lumMod val="95000"/>
                  <a:lumOff val="5000"/>
                </a:schemeClr>
              </a:solidFill>
              <a:latin typeface="urw-din"/>
            </a:endParaRPr>
          </a:p>
          <a:p>
            <a:endParaRPr lang="en-US" b="0" i="0" dirty="0">
              <a:solidFill>
                <a:schemeClr val="tx1">
                  <a:lumMod val="95000"/>
                  <a:lumOff val="5000"/>
                </a:schemeClr>
              </a:solidFill>
              <a:effectLst/>
              <a:latin typeface="urw-din"/>
            </a:endParaRPr>
          </a:p>
          <a:p>
            <a:endParaRPr lang="en-US" dirty="0">
              <a:solidFill>
                <a:schemeClr val="tx1">
                  <a:lumMod val="95000"/>
                  <a:lumOff val="5000"/>
                </a:schemeClr>
              </a:solidFill>
              <a:latin typeface="urw-din"/>
            </a:endParaRPr>
          </a:p>
          <a:p>
            <a:endParaRPr lang="en-US" b="0" i="0" dirty="0">
              <a:solidFill>
                <a:schemeClr val="tx1">
                  <a:lumMod val="95000"/>
                  <a:lumOff val="5000"/>
                </a:schemeClr>
              </a:solidFill>
              <a:effectLst/>
              <a:latin typeface="urw-din"/>
            </a:endParaRPr>
          </a:p>
          <a:p>
            <a:endParaRPr lang="en-US" b="0" i="0" dirty="0">
              <a:solidFill>
                <a:schemeClr val="tx1">
                  <a:lumMod val="95000"/>
                  <a:lumOff val="5000"/>
                </a:schemeClr>
              </a:solidFill>
              <a:effectLst/>
              <a:latin typeface="urw-din"/>
            </a:endParaRPr>
          </a:p>
          <a:p>
            <a:r>
              <a:rPr lang="en-US" b="0" i="0" dirty="0">
                <a:solidFill>
                  <a:schemeClr val="bg1"/>
                </a:solidFill>
                <a:effectLst>
                  <a:outerShdw blurRad="38100" dist="38100" dir="2700000" algn="tl">
                    <a:srgbClr val="000000">
                      <a:alpha val="43137"/>
                    </a:srgbClr>
                  </a:outerShdw>
                </a:effectLst>
                <a:latin typeface="urw-din"/>
              </a:rPr>
              <a:t>Multimedia refers to the computer-assisted integration of text, drawings, still and moving images(videos) graphics, audio, animation, and any other media in which any type of information can be expressed, stored, communicated, and processed digitally.</a:t>
            </a:r>
          </a:p>
          <a:p>
            <a:endParaRPr lang="en-US" dirty="0">
              <a:solidFill>
                <a:schemeClr val="bg1"/>
              </a:solidFill>
              <a:effectLst>
                <a:outerShdw blurRad="38100" dist="38100" dir="2700000" algn="tl">
                  <a:srgbClr val="000000">
                    <a:alpha val="43137"/>
                  </a:srgbClr>
                </a:outerShdw>
              </a:effectLst>
              <a:latin typeface="urw-din"/>
            </a:endParaRPr>
          </a:p>
          <a:p>
            <a:endParaRPr lang="en-IN" dirty="0">
              <a:solidFill>
                <a:schemeClr val="tx1">
                  <a:lumMod val="95000"/>
                  <a:lumOff val="5000"/>
                </a:schemeClr>
              </a:solidFill>
            </a:endParaRPr>
          </a:p>
        </p:txBody>
      </p:sp>
      <p:pic>
        <p:nvPicPr>
          <p:cNvPr id="2052" name="Picture 4" descr="Businessman Using Hand-drawn Multimedia Technology Presentation Stock ...">
            <a:extLst>
              <a:ext uri="{FF2B5EF4-FFF2-40B4-BE49-F238E27FC236}">
                <a16:creationId xmlns:a16="http://schemas.microsoft.com/office/drawing/2014/main" id="{C2926D27-59D5-4EE5-4779-5B4A8DC918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57152" y="1853676"/>
            <a:ext cx="4867008" cy="2733040"/>
          </a:xfrm>
          <a:prstGeom prst="rect">
            <a:avLst/>
          </a:prstGeom>
          <a:noFill/>
          <a:effectLst>
            <a:outerShdw blurRad="50800" dist="38100" dir="18900000" sx="106000" sy="106000" algn="bl" rotWithShape="0">
              <a:schemeClr val="accent1">
                <a:lumMod val="75000"/>
                <a:alpha val="40000"/>
              </a:schemeClr>
            </a:outerShdw>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08BDE0D-50FA-FA79-8938-F4627D58F2F4}"/>
              </a:ext>
            </a:extLst>
          </p:cNvPr>
          <p:cNvPicPr>
            <a:picLocks noChangeAspect="1"/>
          </p:cNvPicPr>
          <p:nvPr/>
        </p:nvPicPr>
        <p:blipFill>
          <a:blip r:embed="rId3"/>
          <a:stretch>
            <a:fillRect/>
          </a:stretch>
        </p:blipFill>
        <p:spPr>
          <a:xfrm>
            <a:off x="1276679" y="1486162"/>
            <a:ext cx="4465509" cy="2644404"/>
          </a:xfrm>
          <a:prstGeom prst="rect">
            <a:avLst/>
          </a:prstGeom>
          <a:effectLst>
            <a:outerShdw blurRad="50800" dist="38100" dir="10800000" sx="108000" sy="108000" algn="r" rotWithShape="0">
              <a:schemeClr val="accent6">
                <a:lumMod val="75000"/>
                <a:alpha val="40000"/>
              </a:schemeClr>
            </a:outerShdw>
          </a:effectLst>
        </p:spPr>
      </p:pic>
    </p:spTree>
    <p:extLst>
      <p:ext uri="{BB962C8B-B14F-4D97-AF65-F5344CB8AC3E}">
        <p14:creationId xmlns:p14="http://schemas.microsoft.com/office/powerpoint/2010/main" val="426884230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C9E3-0B41-5F9E-FBAD-729A03C7E98F}"/>
              </a:ext>
            </a:extLst>
          </p:cNvPr>
          <p:cNvSpPr>
            <a:spLocks noGrp="1"/>
          </p:cNvSpPr>
          <p:nvPr>
            <p:ph type="title"/>
          </p:nvPr>
        </p:nvSpPr>
        <p:spPr/>
        <p:txBody>
          <a:bodyPr/>
          <a:lstStyle/>
          <a:p>
            <a:r>
              <a:rPr lang="en-IN" b="1" u="sng" dirty="0"/>
              <a:t>Fine Arts</a:t>
            </a:r>
          </a:p>
        </p:txBody>
      </p:sp>
      <p:sp>
        <p:nvSpPr>
          <p:cNvPr id="5" name="Content Placeholder 4">
            <a:extLst>
              <a:ext uri="{FF2B5EF4-FFF2-40B4-BE49-F238E27FC236}">
                <a16:creationId xmlns:a16="http://schemas.microsoft.com/office/drawing/2014/main" id="{0B282179-153B-4155-D67D-C6299567DEA8}"/>
              </a:ext>
            </a:extLst>
          </p:cNvPr>
          <p:cNvSpPr>
            <a:spLocks noGrp="1"/>
          </p:cNvSpPr>
          <p:nvPr>
            <p:ph idx="1"/>
          </p:nvPr>
        </p:nvSpPr>
        <p:spPr>
          <a:xfrm>
            <a:off x="228600" y="1690688"/>
            <a:ext cx="5999480" cy="4250055"/>
          </a:xfrm>
        </p:spPr>
        <p:txBody>
          <a:bodyPr>
            <a:normAutofit/>
          </a:bodyPr>
          <a:lstStyle/>
          <a:p>
            <a:pPr algn="just"/>
            <a:r>
              <a:rPr lang="en-US" sz="2400" b="0" i="0" dirty="0">
                <a:solidFill>
                  <a:schemeClr val="tx1">
                    <a:lumMod val="95000"/>
                    <a:lumOff val="5000"/>
                  </a:schemeClr>
                </a:solidFill>
                <a:effectLst/>
                <a:latin typeface="urw-din"/>
              </a:rPr>
              <a:t>Multimedia artists work in the fine arts, combining approaches employing many media and incorporating viewer involvement in some form.</a:t>
            </a:r>
          </a:p>
          <a:p>
            <a:pPr algn="just"/>
            <a:r>
              <a:rPr lang="en-US" sz="2400" b="0" i="0" dirty="0" smtClean="0">
                <a:solidFill>
                  <a:schemeClr val="tx1">
                    <a:lumMod val="95000"/>
                    <a:lumOff val="5000"/>
                  </a:schemeClr>
                </a:solidFill>
                <a:effectLst/>
                <a:latin typeface="urw-din"/>
              </a:rPr>
              <a:t>Digital </a:t>
            </a:r>
            <a:r>
              <a:rPr lang="en-US" sz="2400" b="0" i="0" dirty="0">
                <a:solidFill>
                  <a:schemeClr val="tx1">
                    <a:lumMod val="95000"/>
                    <a:lumOff val="5000"/>
                  </a:schemeClr>
                </a:solidFill>
                <a:effectLst/>
                <a:latin typeface="urw-din"/>
              </a:rPr>
              <a:t>artist is a new word for these types of artists. </a:t>
            </a:r>
            <a:endParaRPr lang="en-IN" sz="2400" dirty="0"/>
          </a:p>
        </p:txBody>
      </p:sp>
      <p:pic>
        <p:nvPicPr>
          <p:cNvPr id="8194" name="Picture 2" descr="Top Multimedia Training Institute in India – Arena Animation Dilsukhnagar">
            <a:extLst>
              <a:ext uri="{FF2B5EF4-FFF2-40B4-BE49-F238E27FC236}">
                <a16:creationId xmlns:a16="http://schemas.microsoft.com/office/drawing/2014/main" id="{BAF78314-EED7-88CB-D0F1-376750337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8685" y="1300480"/>
            <a:ext cx="4995115" cy="338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896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AAC4-B834-1565-E51A-22D734113F46}"/>
              </a:ext>
            </a:extLst>
          </p:cNvPr>
          <p:cNvSpPr>
            <a:spLocks noGrp="1"/>
          </p:cNvSpPr>
          <p:nvPr>
            <p:ph type="title"/>
          </p:nvPr>
        </p:nvSpPr>
        <p:spPr>
          <a:xfrm>
            <a:off x="767080" y="314325"/>
            <a:ext cx="10515600" cy="1325563"/>
          </a:xfrm>
        </p:spPr>
        <p:txBody>
          <a:bodyPr/>
          <a:lstStyle/>
          <a:p>
            <a:r>
              <a:rPr lang="en-IN" b="1" u="sng" dirty="0"/>
              <a:t>Engineering</a:t>
            </a:r>
          </a:p>
        </p:txBody>
      </p:sp>
      <p:sp>
        <p:nvSpPr>
          <p:cNvPr id="3" name="Content Placeholder 2">
            <a:extLst>
              <a:ext uri="{FF2B5EF4-FFF2-40B4-BE49-F238E27FC236}">
                <a16:creationId xmlns:a16="http://schemas.microsoft.com/office/drawing/2014/main" id="{0DFDBABA-E163-8333-7094-5CFA45A8E66A}"/>
              </a:ext>
            </a:extLst>
          </p:cNvPr>
          <p:cNvSpPr>
            <a:spLocks noGrp="1"/>
          </p:cNvSpPr>
          <p:nvPr>
            <p:ph idx="1"/>
          </p:nvPr>
        </p:nvSpPr>
        <p:spPr>
          <a:xfrm>
            <a:off x="838200" y="1825625"/>
            <a:ext cx="4069080" cy="3955415"/>
          </a:xfrm>
        </p:spPr>
        <p:txBody>
          <a:bodyPr>
            <a:noAutofit/>
          </a:bodyPr>
          <a:lstStyle/>
          <a:p>
            <a:pPr algn="just"/>
            <a:r>
              <a:rPr lang="en-US" sz="2400" b="0" i="0" dirty="0">
                <a:solidFill>
                  <a:schemeClr val="tx1">
                    <a:lumMod val="95000"/>
                    <a:lumOff val="5000"/>
                  </a:schemeClr>
                </a:solidFill>
                <a:effectLst/>
                <a:latin typeface="urw-din"/>
              </a:rPr>
              <a:t>Multimedia is frequently used by software engineers in computer simulations for military or industrial training.</a:t>
            </a:r>
          </a:p>
          <a:p>
            <a:pPr algn="just"/>
            <a:endParaRPr lang="en-US" sz="2400" b="0" i="0" dirty="0">
              <a:solidFill>
                <a:schemeClr val="tx1">
                  <a:lumMod val="95000"/>
                  <a:lumOff val="5000"/>
                </a:schemeClr>
              </a:solidFill>
              <a:effectLst/>
              <a:latin typeface="urw-din"/>
            </a:endParaRPr>
          </a:p>
          <a:p>
            <a:pPr algn="just"/>
            <a:r>
              <a:rPr lang="en-US" sz="2400" b="0" i="0" dirty="0">
                <a:solidFill>
                  <a:schemeClr val="tx1">
                    <a:lumMod val="95000"/>
                    <a:lumOff val="5000"/>
                  </a:schemeClr>
                </a:solidFill>
                <a:effectLst/>
                <a:latin typeface="urw-din"/>
              </a:rPr>
              <a:t> It’s also used for software interfaces created by creative experts and software engineers in partnership. </a:t>
            </a:r>
            <a:endParaRPr lang="en-IN" sz="2400" dirty="0">
              <a:solidFill>
                <a:schemeClr val="tx1">
                  <a:lumMod val="95000"/>
                  <a:lumOff val="5000"/>
                </a:schemeClr>
              </a:solidFill>
            </a:endParaRPr>
          </a:p>
        </p:txBody>
      </p:sp>
      <p:pic>
        <p:nvPicPr>
          <p:cNvPr id="9218" name="Picture 2" descr="Engineering multimedia by predetty">
            <a:extLst>
              <a:ext uri="{FF2B5EF4-FFF2-40B4-BE49-F238E27FC236}">
                <a16:creationId xmlns:a16="http://schemas.microsoft.com/office/drawing/2014/main" id="{33CE670E-01B0-D7F5-D621-8A8515950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0107" y="456883"/>
            <a:ext cx="3738879" cy="321564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Mechanical Engineering Wallpapers - Top Free Mechanical Engineering ...">
            <a:extLst>
              <a:ext uri="{FF2B5EF4-FFF2-40B4-BE49-F238E27FC236}">
                <a16:creationId xmlns:a16="http://schemas.microsoft.com/office/drawing/2014/main" id="{AE38FFD0-4C13-EAB3-F6D0-392DDEB689E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990079" y="3658235"/>
            <a:ext cx="5093547" cy="2865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6896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045EC-8AA2-1D4E-6F3B-C520CF3661EC}"/>
              </a:ext>
            </a:extLst>
          </p:cNvPr>
          <p:cNvSpPr>
            <a:spLocks noGrp="1"/>
          </p:cNvSpPr>
          <p:nvPr>
            <p:ph type="title"/>
          </p:nvPr>
        </p:nvSpPr>
        <p:spPr/>
        <p:txBody>
          <a:bodyPr/>
          <a:lstStyle/>
          <a:p>
            <a:r>
              <a:rPr lang="en-US" b="1" u="sng" dirty="0"/>
              <a:t>Recent </a:t>
            </a:r>
            <a:r>
              <a:rPr lang="en-US" b="1" u="sng" dirty="0" err="1" smtClean="0"/>
              <a:t>DevelopmentS</a:t>
            </a:r>
            <a:r>
              <a:rPr lang="en-US" b="1" u="sng" dirty="0" smtClean="0"/>
              <a:t> in </a:t>
            </a:r>
            <a:r>
              <a:rPr lang="en-US" b="1" u="sng" dirty="0"/>
              <a:t>multimedia</a:t>
            </a:r>
            <a:r>
              <a:rPr lang="en-US" dirty="0"/>
              <a:t/>
            </a:r>
            <a:br>
              <a:rPr lang="en-US" dirty="0"/>
            </a:br>
            <a:endParaRPr lang="en-IN" dirty="0"/>
          </a:p>
        </p:txBody>
      </p:sp>
      <p:pic>
        <p:nvPicPr>
          <p:cNvPr id="1026" name="Picture 2" descr="IMD208 - INTRODUCTION TO WEB CONTENT MANAGEMENT AND DESIGN: MULTIMEDIA ...">
            <a:extLst>
              <a:ext uri="{FF2B5EF4-FFF2-40B4-BE49-F238E27FC236}">
                <a16:creationId xmlns:a16="http://schemas.microsoft.com/office/drawing/2014/main" id="{FD9D391B-8111-8C96-D260-18596BC1C1E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6240" y="2065867"/>
            <a:ext cx="6461760" cy="43913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A199D3-00E0-E65B-1B26-529170CFCBF3}"/>
              </a:ext>
            </a:extLst>
          </p:cNvPr>
          <p:cNvSpPr txBox="1"/>
          <p:nvPr/>
        </p:nvSpPr>
        <p:spPr>
          <a:xfrm>
            <a:off x="7147561" y="1680291"/>
            <a:ext cx="4937760" cy="4893647"/>
          </a:xfrm>
          <a:prstGeom prst="rect">
            <a:avLst/>
          </a:prstGeom>
          <a:noFill/>
        </p:spPr>
        <p:txBody>
          <a:bodyPr wrap="square">
            <a:spAutoFit/>
          </a:bodyPr>
          <a:lstStyle/>
          <a:p>
            <a:pPr algn="just"/>
            <a:r>
              <a:rPr lang="en-US" sz="2400" b="0" i="0" dirty="0">
                <a:solidFill>
                  <a:schemeClr val="tx1">
                    <a:lumMod val="95000"/>
                  </a:schemeClr>
                </a:solidFill>
                <a:effectLst/>
                <a:latin typeface="ff1"/>
              </a:rPr>
              <a:t>Emerging multimedia technologies for </a:t>
            </a:r>
            <a:r>
              <a:rPr lang="en-US" sz="2400" b="0" i="0" dirty="0" smtClean="0">
                <a:solidFill>
                  <a:schemeClr val="tx1">
                    <a:lumMod val="95000"/>
                  </a:schemeClr>
                </a:solidFill>
                <a:effectLst/>
                <a:latin typeface="ff1"/>
              </a:rPr>
              <a:t>e-learning:</a:t>
            </a:r>
          </a:p>
          <a:p>
            <a:pPr algn="just"/>
            <a:endParaRPr lang="en-US" sz="2400" b="0" i="0" dirty="0">
              <a:solidFill>
                <a:schemeClr val="tx1">
                  <a:lumMod val="95000"/>
                </a:schemeClr>
              </a:solidFill>
              <a:effectLst/>
              <a:latin typeface="ff1"/>
            </a:endParaRPr>
          </a:p>
          <a:p>
            <a:pPr algn="just"/>
            <a:r>
              <a:rPr lang="en-US" sz="2400" b="0" i="0" dirty="0">
                <a:solidFill>
                  <a:schemeClr val="tx1">
                    <a:lumMod val="95000"/>
                  </a:schemeClr>
                </a:solidFill>
                <a:effectLst/>
                <a:latin typeface="ff3"/>
              </a:rPr>
              <a:t>Multimedia technologies broadly refer to the development </a:t>
            </a:r>
            <a:r>
              <a:rPr lang="en-US" sz="2400" b="0" i="0" dirty="0" smtClean="0">
                <a:solidFill>
                  <a:schemeClr val="tx1">
                    <a:lumMod val="95000"/>
                  </a:schemeClr>
                </a:solidFill>
                <a:effectLst/>
                <a:latin typeface="ff3"/>
              </a:rPr>
              <a:t> and  </a:t>
            </a:r>
            <a:r>
              <a:rPr lang="en-US" sz="2400" b="0" i="0" dirty="0">
                <a:solidFill>
                  <a:schemeClr val="tx1">
                    <a:lumMod val="95000"/>
                  </a:schemeClr>
                </a:solidFill>
                <a:effectLst/>
                <a:latin typeface="ff3"/>
              </a:rPr>
              <a:t>the use </a:t>
            </a:r>
            <a:r>
              <a:rPr lang="en-US" sz="2400" b="0" i="0" dirty="0" smtClean="0">
                <a:solidFill>
                  <a:schemeClr val="tx1">
                    <a:lumMod val="95000"/>
                  </a:schemeClr>
                </a:solidFill>
                <a:effectLst/>
                <a:latin typeface="ff3"/>
              </a:rPr>
              <a:t> of  various    types</a:t>
            </a:r>
            <a:r>
              <a:rPr lang="en-US" sz="2400" dirty="0">
                <a:solidFill>
                  <a:schemeClr val="tx1">
                    <a:lumMod val="95000"/>
                  </a:schemeClr>
                </a:solidFill>
                <a:latin typeface="ff3"/>
              </a:rPr>
              <a:t> </a:t>
            </a:r>
            <a:r>
              <a:rPr lang="en-US" sz="2400" b="0" i="0" dirty="0" smtClean="0">
                <a:solidFill>
                  <a:schemeClr val="tx1">
                    <a:lumMod val="95000"/>
                  </a:schemeClr>
                </a:solidFill>
                <a:effectLst/>
                <a:latin typeface="ff3"/>
              </a:rPr>
              <a:t>of </a:t>
            </a:r>
            <a:r>
              <a:rPr lang="en-US" sz="2400" b="0" i="0" dirty="0">
                <a:solidFill>
                  <a:schemeClr val="tx1">
                    <a:lumMod val="95000"/>
                  </a:schemeClr>
                </a:solidFill>
                <a:effectLst/>
                <a:latin typeface="ff3"/>
              </a:rPr>
              <a:t>media and communication technologies </a:t>
            </a:r>
            <a:r>
              <a:rPr lang="en-US" sz="2400" b="0" i="0" dirty="0" smtClean="0">
                <a:solidFill>
                  <a:schemeClr val="tx1">
                    <a:lumMod val="95000"/>
                  </a:schemeClr>
                </a:solidFill>
                <a:effectLst/>
                <a:latin typeface="ff3"/>
              </a:rPr>
              <a:t>to enhance   </a:t>
            </a:r>
            <a:r>
              <a:rPr lang="en-US" sz="2400" b="0" i="0" dirty="0">
                <a:solidFill>
                  <a:schemeClr val="tx1">
                    <a:lumMod val="95000"/>
                  </a:schemeClr>
                </a:solidFill>
                <a:effectLst/>
                <a:latin typeface="ff3"/>
              </a:rPr>
              <a:t>content </a:t>
            </a:r>
            <a:r>
              <a:rPr lang="en-US" sz="2400" b="0" i="0" dirty="0" smtClean="0">
                <a:solidFill>
                  <a:schemeClr val="tx1">
                    <a:lumMod val="95000"/>
                  </a:schemeClr>
                </a:solidFill>
                <a:effectLst/>
                <a:latin typeface="ff3"/>
              </a:rPr>
              <a:t>  visualization   and   user interaction</a:t>
            </a:r>
            <a:r>
              <a:rPr lang="en-US" sz="2400" b="0" i="0" dirty="0">
                <a:solidFill>
                  <a:schemeClr val="tx1">
                    <a:lumMod val="95000"/>
                  </a:schemeClr>
                </a:solidFill>
                <a:effectLst/>
                <a:latin typeface="ff3"/>
              </a:rPr>
              <a:t>. Multimedia technology </a:t>
            </a:r>
            <a:r>
              <a:rPr lang="en-US" sz="2400" b="0" i="0" dirty="0" smtClean="0">
                <a:solidFill>
                  <a:schemeClr val="tx1">
                    <a:lumMod val="95000"/>
                  </a:schemeClr>
                </a:solidFill>
                <a:effectLst/>
                <a:latin typeface="ff3"/>
              </a:rPr>
              <a:t>integration is  </a:t>
            </a:r>
            <a:r>
              <a:rPr lang="en-US" sz="2400" b="0" i="0" dirty="0">
                <a:solidFill>
                  <a:schemeClr val="tx1">
                    <a:lumMod val="95000"/>
                  </a:schemeClr>
                </a:solidFill>
                <a:effectLst/>
                <a:latin typeface="ff3"/>
              </a:rPr>
              <a:t>becoming </a:t>
            </a:r>
            <a:r>
              <a:rPr lang="en-US" sz="2400" b="0" i="0" dirty="0" smtClean="0">
                <a:solidFill>
                  <a:schemeClr val="tx1">
                    <a:lumMod val="95000"/>
                  </a:schemeClr>
                </a:solidFill>
                <a:effectLst/>
                <a:latin typeface="ff3"/>
              </a:rPr>
              <a:t>  a  </a:t>
            </a:r>
            <a:r>
              <a:rPr lang="en-US" sz="2400" b="0" i="0" dirty="0">
                <a:solidFill>
                  <a:schemeClr val="tx1">
                    <a:lumMod val="95000"/>
                  </a:schemeClr>
                </a:solidFill>
                <a:effectLst/>
                <a:latin typeface="ff3"/>
              </a:rPr>
              <a:t>core part in the </a:t>
            </a:r>
            <a:r>
              <a:rPr lang="en-US" sz="2400" b="0" i="0" dirty="0" smtClean="0">
                <a:solidFill>
                  <a:schemeClr val="tx1">
                    <a:lumMod val="95000"/>
                  </a:schemeClr>
                </a:solidFill>
                <a:effectLst/>
                <a:latin typeface="ff3"/>
              </a:rPr>
              <a:t>development</a:t>
            </a:r>
            <a:r>
              <a:rPr lang="en-US" sz="2400" dirty="0">
                <a:solidFill>
                  <a:schemeClr val="tx1">
                    <a:lumMod val="95000"/>
                  </a:schemeClr>
                </a:solidFill>
                <a:latin typeface="ff3"/>
              </a:rPr>
              <a:t> </a:t>
            </a:r>
            <a:r>
              <a:rPr lang="en-US" sz="2400" b="0" i="0" dirty="0" smtClean="0">
                <a:solidFill>
                  <a:schemeClr val="tx1">
                    <a:lumMod val="95000"/>
                  </a:schemeClr>
                </a:solidFill>
                <a:effectLst/>
                <a:latin typeface="ff3"/>
              </a:rPr>
              <a:t>of </a:t>
            </a:r>
            <a:r>
              <a:rPr lang="en-US" sz="2400" b="0" i="0" dirty="0">
                <a:solidFill>
                  <a:schemeClr val="tx1">
                    <a:lumMod val="95000"/>
                  </a:schemeClr>
                </a:solidFill>
                <a:effectLst/>
                <a:latin typeface="ff3"/>
              </a:rPr>
              <a:t>e-learning technologies</a:t>
            </a:r>
          </a:p>
        </p:txBody>
      </p:sp>
    </p:spTree>
    <p:extLst>
      <p:ext uri="{BB962C8B-B14F-4D97-AF65-F5344CB8AC3E}">
        <p14:creationId xmlns:p14="http://schemas.microsoft.com/office/powerpoint/2010/main" val="2172537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8364-2257-A1AB-4446-2CB727FE54A7}"/>
              </a:ext>
            </a:extLst>
          </p:cNvPr>
          <p:cNvSpPr>
            <a:spLocks noGrp="1"/>
          </p:cNvSpPr>
          <p:nvPr>
            <p:ph type="title"/>
          </p:nvPr>
        </p:nvSpPr>
        <p:spPr/>
        <p:txBody>
          <a:bodyPr/>
          <a:lstStyle/>
          <a:p>
            <a:r>
              <a:rPr lang="en-US" b="1" i="0" u="sng" dirty="0">
                <a:solidFill>
                  <a:schemeClr val="tx1">
                    <a:lumMod val="95000"/>
                  </a:schemeClr>
                </a:solidFill>
                <a:effectLst/>
                <a:latin typeface="CircularStd"/>
              </a:rPr>
              <a:t> 5G &amp; Wi-Fi 6</a:t>
            </a:r>
            <a:br>
              <a:rPr lang="en-US" b="1" i="0" u="sng" dirty="0">
                <a:solidFill>
                  <a:schemeClr val="tx1">
                    <a:lumMod val="95000"/>
                  </a:schemeClr>
                </a:solidFill>
                <a:effectLst/>
                <a:latin typeface="CircularStd"/>
              </a:rPr>
            </a:br>
            <a:endParaRPr lang="en-IN" dirty="0"/>
          </a:p>
        </p:txBody>
      </p:sp>
      <p:sp>
        <p:nvSpPr>
          <p:cNvPr id="3" name="Content Placeholder 2">
            <a:extLst>
              <a:ext uri="{FF2B5EF4-FFF2-40B4-BE49-F238E27FC236}">
                <a16:creationId xmlns:a16="http://schemas.microsoft.com/office/drawing/2014/main" id="{368B6D57-E8BB-A27C-E3DB-D703790DB927}"/>
              </a:ext>
            </a:extLst>
          </p:cNvPr>
          <p:cNvSpPr>
            <a:spLocks noGrp="1"/>
          </p:cNvSpPr>
          <p:nvPr>
            <p:ph idx="1"/>
          </p:nvPr>
        </p:nvSpPr>
        <p:spPr>
          <a:xfrm>
            <a:off x="878841" y="4239577"/>
            <a:ext cx="10131425" cy="3649133"/>
          </a:xfrm>
        </p:spPr>
        <p:txBody>
          <a:bodyPr/>
          <a:lstStyle/>
          <a:p>
            <a:pPr marL="0" indent="0" algn="just">
              <a:buNone/>
            </a:pPr>
            <a:r>
              <a:rPr lang="en-US" b="0" i="0" dirty="0">
                <a:solidFill>
                  <a:schemeClr val="tx1">
                    <a:lumMod val="95000"/>
                  </a:schemeClr>
                </a:solidFill>
                <a:effectLst/>
                <a:latin typeface="CircularStd"/>
              </a:rPr>
              <a:t>Super fast, wireless technology is here with 5G data networks ready to enhance phone speed. It’s also poised to help usher in mainstream virtual and augmented reality. We could see data delivered at nearly </a:t>
            </a:r>
            <a:r>
              <a:rPr lang="en-US" b="0" i="0" u="sng" dirty="0">
                <a:solidFill>
                  <a:schemeClr val="tx1">
                    <a:lumMod val="95000"/>
                  </a:schemeClr>
                </a:solidFill>
                <a:effectLst/>
                <a:latin typeface="CircularStd"/>
                <a:hlinkClick r:id="rId2">
                  <a:extLst>
                    <a:ext uri="{A12FA001-AC4F-418D-AE19-62706E023703}">
                      <ahyp:hlinkClr xmlns="" xmlns:ahyp="http://schemas.microsoft.com/office/drawing/2018/hyperlinkcolor" val="tx"/>
                    </a:ext>
                  </a:extLst>
                </a:hlinkClick>
              </a:rPr>
              <a:t>10 gigabits per second</a:t>
            </a:r>
            <a:r>
              <a:rPr lang="en-US" b="0" i="0" dirty="0">
                <a:solidFill>
                  <a:schemeClr val="tx1">
                    <a:lumMod val="95000"/>
                  </a:schemeClr>
                </a:solidFill>
                <a:effectLst/>
                <a:latin typeface="CircularStd"/>
              </a:rPr>
              <a:t>, making everything from live streaming video to exploring augmented reality a flawless experience. 5G devices are still being developed and rolled out, but carriers from AT&amp;T to Verizon are already competing to be the marketplace leaders of the 5G revolution.</a:t>
            </a:r>
          </a:p>
          <a:p>
            <a:endParaRPr lang="en-IN" dirty="0"/>
          </a:p>
        </p:txBody>
      </p:sp>
      <p:pic>
        <p:nvPicPr>
          <p:cNvPr id="1026" name="Picture 2" descr="The Race to 5G…and 6G? | Microwaves &amp; RF">
            <a:extLst>
              <a:ext uri="{FF2B5EF4-FFF2-40B4-BE49-F238E27FC236}">
                <a16:creationId xmlns:a16="http://schemas.microsoft.com/office/drawing/2014/main" id="{1281FCB9-832C-A4EE-FDE2-CD1D3ABEB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822" y="1454256"/>
            <a:ext cx="4445058" cy="28739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G Vs. WiFi 6: What It Means for IoT - CHI Corporation">
            <a:extLst>
              <a:ext uri="{FF2B5EF4-FFF2-40B4-BE49-F238E27FC236}">
                <a16:creationId xmlns:a16="http://schemas.microsoft.com/office/drawing/2014/main" id="{8BDD820C-65CE-4669-85D6-A0575F88E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6178" y="2381091"/>
            <a:ext cx="4572000" cy="2613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47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lasticWrap/>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8B4F-97D7-AA7E-3DB9-88B0B135E41C}"/>
              </a:ext>
            </a:extLst>
          </p:cNvPr>
          <p:cNvSpPr>
            <a:spLocks noGrp="1"/>
          </p:cNvSpPr>
          <p:nvPr>
            <p:ph type="title"/>
          </p:nvPr>
        </p:nvSpPr>
        <p:spPr/>
        <p:txBody>
          <a:bodyPr/>
          <a:lstStyle/>
          <a:p>
            <a:r>
              <a:rPr lang="en-US" b="1" i="0" u="sng" dirty="0">
                <a:solidFill>
                  <a:schemeClr val="tx1">
                    <a:lumMod val="95000"/>
                  </a:schemeClr>
                </a:solidFill>
                <a:effectLst/>
                <a:latin typeface="CircularStd"/>
              </a:rPr>
              <a:t>Virtual Reality (VR)</a:t>
            </a:r>
            <a:br>
              <a:rPr lang="en-US" b="1" i="0" u="sng" dirty="0">
                <a:solidFill>
                  <a:schemeClr val="tx1">
                    <a:lumMod val="95000"/>
                  </a:schemeClr>
                </a:solidFill>
                <a:effectLst/>
                <a:latin typeface="CircularStd"/>
              </a:rPr>
            </a:br>
            <a:endParaRPr lang="en-IN" dirty="0"/>
          </a:p>
        </p:txBody>
      </p:sp>
      <p:sp>
        <p:nvSpPr>
          <p:cNvPr id="3" name="Content Placeholder 2">
            <a:extLst>
              <a:ext uri="{FF2B5EF4-FFF2-40B4-BE49-F238E27FC236}">
                <a16:creationId xmlns:a16="http://schemas.microsoft.com/office/drawing/2014/main" id="{667CB522-6B6F-AC59-8F48-21A1B3ADD697}"/>
              </a:ext>
            </a:extLst>
          </p:cNvPr>
          <p:cNvSpPr>
            <a:spLocks noGrp="1"/>
          </p:cNvSpPr>
          <p:nvPr>
            <p:ph idx="1"/>
          </p:nvPr>
        </p:nvSpPr>
        <p:spPr>
          <a:xfrm>
            <a:off x="308611" y="1858433"/>
            <a:ext cx="7086599" cy="2074333"/>
          </a:xfrm>
        </p:spPr>
        <p:txBody>
          <a:bodyPr/>
          <a:lstStyle/>
          <a:p>
            <a:pPr marL="0" indent="0" algn="l">
              <a:buNone/>
            </a:pPr>
            <a:r>
              <a:rPr lang="en-US" b="0" i="0" dirty="0">
                <a:solidFill>
                  <a:schemeClr val="tx1">
                    <a:lumMod val="95000"/>
                  </a:schemeClr>
                </a:solidFill>
                <a:effectLst/>
                <a:latin typeface="CircularStd"/>
              </a:rPr>
              <a:t>The ultimate level of news interaction? Being right in the center of the action. VR promises to transport the viewer into the middle of an experience to form a better connection to the story. </a:t>
            </a:r>
            <a:endParaRPr lang="en-IN" dirty="0"/>
          </a:p>
        </p:txBody>
      </p:sp>
      <p:pic>
        <p:nvPicPr>
          <p:cNvPr id="2050" name="Picture 2" descr="Image result for virtual reality">
            <a:extLst>
              <a:ext uri="{FF2B5EF4-FFF2-40B4-BE49-F238E27FC236}">
                <a16:creationId xmlns:a16="http://schemas.microsoft.com/office/drawing/2014/main" id="{0174EB01-9E84-F617-254B-70E079693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11" y="3524250"/>
            <a:ext cx="4180353" cy="30587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hance :: 搜索 | Virtual reality, Virtual, Reality">
            <a:extLst>
              <a:ext uri="{FF2B5EF4-FFF2-40B4-BE49-F238E27FC236}">
                <a16:creationId xmlns:a16="http://schemas.microsoft.com/office/drawing/2014/main" id="{6F9619FF-E624-8E0D-CFD1-B61B95D8BA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040" y="609600"/>
            <a:ext cx="4419600" cy="33231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88B3481-3BD3-BCC3-5ED9-6FF2863B4508}"/>
              </a:ext>
            </a:extLst>
          </p:cNvPr>
          <p:cNvSpPr txBox="1"/>
          <p:nvPr/>
        </p:nvSpPr>
        <p:spPr>
          <a:xfrm>
            <a:off x="5201920" y="4771072"/>
            <a:ext cx="6096000" cy="1477328"/>
          </a:xfrm>
          <a:prstGeom prst="rect">
            <a:avLst/>
          </a:prstGeom>
          <a:noFill/>
        </p:spPr>
        <p:txBody>
          <a:bodyPr wrap="square">
            <a:spAutoFit/>
          </a:bodyPr>
          <a:lstStyle/>
          <a:p>
            <a:pPr marL="0" indent="0" algn="just">
              <a:buNone/>
            </a:pPr>
            <a:r>
              <a:rPr lang="en-US" b="0" i="0" dirty="0">
                <a:solidFill>
                  <a:schemeClr val="tx1">
                    <a:lumMod val="95000"/>
                  </a:schemeClr>
                </a:solidFill>
                <a:effectLst/>
                <a:latin typeface="CircularStd"/>
              </a:rPr>
              <a:t>The New York Times VR app is a good example of VR, and its launch was accompanied by sending 1.2 million Google cardboard viewers to subscribers. The all-engrossing VR video experience builds a deeper level of connectedness and empathy with news stories.</a:t>
            </a:r>
          </a:p>
        </p:txBody>
      </p:sp>
    </p:spTree>
    <p:extLst>
      <p:ext uri="{BB962C8B-B14F-4D97-AF65-F5344CB8AC3E}">
        <p14:creationId xmlns:p14="http://schemas.microsoft.com/office/powerpoint/2010/main" val="4291117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WatercolorSponge/>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CCB70-AFC7-BE7C-B73D-C9C48A0D00BB}"/>
              </a:ext>
            </a:extLst>
          </p:cNvPr>
          <p:cNvSpPr>
            <a:spLocks noGrp="1"/>
          </p:cNvSpPr>
          <p:nvPr>
            <p:ph type="title"/>
          </p:nvPr>
        </p:nvSpPr>
        <p:spPr>
          <a:xfrm>
            <a:off x="574041" y="223520"/>
            <a:ext cx="10131425" cy="1456267"/>
          </a:xfrm>
        </p:spPr>
        <p:txBody>
          <a:bodyPr/>
          <a:lstStyle/>
          <a:p>
            <a:r>
              <a:rPr lang="en-US" b="1" i="0" u="sng" dirty="0">
                <a:effectLst/>
                <a:latin typeface="ff3"/>
              </a:rPr>
              <a:t> Media changing the learning process</a:t>
            </a:r>
            <a:endParaRPr lang="en-IN" b="1" u="sng" dirty="0"/>
          </a:p>
        </p:txBody>
      </p:sp>
      <p:sp>
        <p:nvSpPr>
          <p:cNvPr id="3" name="Content Placeholder 2">
            <a:extLst>
              <a:ext uri="{FF2B5EF4-FFF2-40B4-BE49-F238E27FC236}">
                <a16:creationId xmlns:a16="http://schemas.microsoft.com/office/drawing/2014/main" id="{22B1EEE2-8CF2-61DB-05D4-9EB0D13833F4}"/>
              </a:ext>
            </a:extLst>
          </p:cNvPr>
          <p:cNvSpPr>
            <a:spLocks noGrp="1"/>
          </p:cNvSpPr>
          <p:nvPr>
            <p:ph idx="1"/>
          </p:nvPr>
        </p:nvSpPr>
        <p:spPr>
          <a:xfrm>
            <a:off x="5484498" y="2435014"/>
            <a:ext cx="6602400" cy="3103144"/>
          </a:xfrm>
        </p:spPr>
        <p:txBody>
          <a:bodyPr>
            <a:normAutofit lnSpcReduction="10000"/>
          </a:bodyPr>
          <a:lstStyle/>
          <a:p>
            <a:pPr algn="l"/>
            <a:endParaRPr lang="en-US" b="0" i="0" dirty="0">
              <a:solidFill>
                <a:srgbClr val="131413"/>
              </a:solidFill>
              <a:effectLst/>
              <a:latin typeface="ff3"/>
            </a:endParaRPr>
          </a:p>
          <a:p>
            <a:pPr marL="0" indent="0" algn="l">
              <a:buNone/>
            </a:pPr>
            <a:r>
              <a:rPr lang="en-US" sz="2800" b="0" i="0" dirty="0">
                <a:solidFill>
                  <a:schemeClr val="tx1">
                    <a:lumMod val="95000"/>
                  </a:schemeClr>
                </a:solidFill>
                <a:effectLst/>
                <a:latin typeface="ff3"/>
              </a:rPr>
              <a:t>The main objective of media is to provide channels for the delivery of various forms </a:t>
            </a:r>
            <a:r>
              <a:rPr lang="en-US" sz="2800" b="0" i="0" dirty="0" smtClean="0">
                <a:solidFill>
                  <a:schemeClr val="tx1">
                    <a:lumMod val="95000"/>
                  </a:schemeClr>
                </a:solidFill>
                <a:effectLst/>
                <a:latin typeface="ff3"/>
              </a:rPr>
              <a:t>of contents</a:t>
            </a:r>
            <a:r>
              <a:rPr lang="en-US" sz="2800" b="0" i="0" dirty="0">
                <a:solidFill>
                  <a:schemeClr val="tx1">
                    <a:lumMod val="95000"/>
                  </a:schemeClr>
                </a:solidFill>
                <a:effectLst/>
                <a:latin typeface="ff3"/>
              </a:rPr>
              <a:t>. With the availability of new media types in recent years, substantial </a:t>
            </a:r>
            <a:r>
              <a:rPr lang="en-US" sz="2800" b="0" i="0" dirty="0" smtClean="0">
                <a:solidFill>
                  <a:schemeClr val="tx1">
                    <a:lumMod val="95000"/>
                  </a:schemeClr>
                </a:solidFill>
                <a:effectLst/>
                <a:latin typeface="ff3"/>
              </a:rPr>
              <a:t>changes have </a:t>
            </a:r>
            <a:r>
              <a:rPr lang="en-US" sz="2800" b="0" i="0" dirty="0">
                <a:solidFill>
                  <a:schemeClr val="tx1">
                    <a:lumMod val="95000"/>
                  </a:schemeClr>
                </a:solidFill>
                <a:effectLst/>
                <a:latin typeface="ff3"/>
              </a:rPr>
              <a:t>been made to the student learning process.</a:t>
            </a:r>
          </a:p>
          <a:p>
            <a:endParaRPr lang="en-IN" sz="2800" dirty="0"/>
          </a:p>
        </p:txBody>
      </p:sp>
      <p:pic>
        <p:nvPicPr>
          <p:cNvPr id="3074" name="Picture 2" descr="PPT - CREATIVITY IS THINKING UP NEW THINGS INNOVATION IS DOING NEW ...">
            <a:extLst>
              <a:ext uri="{FF2B5EF4-FFF2-40B4-BE49-F238E27FC236}">
                <a16:creationId xmlns:a16="http://schemas.microsoft.com/office/drawing/2014/main" id="{208166AC-F6A0-D0D4-3ABA-F07DC8D33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129" y="2288715"/>
            <a:ext cx="5110480" cy="383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7181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E2281-9139-A31A-701A-6D1D020EF72D}"/>
              </a:ext>
            </a:extLst>
          </p:cNvPr>
          <p:cNvSpPr>
            <a:spLocks noGrp="1"/>
          </p:cNvSpPr>
          <p:nvPr>
            <p:ph type="title"/>
          </p:nvPr>
        </p:nvSpPr>
        <p:spPr>
          <a:xfrm>
            <a:off x="599757" y="339303"/>
            <a:ext cx="10131425" cy="1456267"/>
          </a:xfrm>
        </p:spPr>
        <p:txBody>
          <a:bodyPr/>
          <a:lstStyle/>
          <a:p>
            <a:r>
              <a:rPr lang="en-US" b="1" i="0" u="sng" dirty="0">
                <a:solidFill>
                  <a:schemeClr val="tx1">
                    <a:lumMod val="95000"/>
                  </a:schemeClr>
                </a:solidFill>
                <a:effectLst/>
                <a:latin typeface="CircularStd"/>
              </a:rPr>
              <a:t>Social outreach apps</a:t>
            </a:r>
            <a:br>
              <a:rPr lang="en-US" b="1" i="0" u="sng" dirty="0">
                <a:solidFill>
                  <a:schemeClr val="tx1">
                    <a:lumMod val="95000"/>
                  </a:schemeClr>
                </a:solidFill>
                <a:effectLst/>
                <a:latin typeface="CircularStd"/>
              </a:rPr>
            </a:br>
            <a:endParaRPr lang="en-IN" dirty="0"/>
          </a:p>
        </p:txBody>
      </p:sp>
      <p:sp>
        <p:nvSpPr>
          <p:cNvPr id="3" name="Content Placeholder 2">
            <a:extLst>
              <a:ext uri="{FF2B5EF4-FFF2-40B4-BE49-F238E27FC236}">
                <a16:creationId xmlns:a16="http://schemas.microsoft.com/office/drawing/2014/main" id="{C2D8DCFD-11FC-E0D4-CEF2-50796B11B4D9}"/>
              </a:ext>
            </a:extLst>
          </p:cNvPr>
          <p:cNvSpPr>
            <a:spLocks noGrp="1"/>
          </p:cNvSpPr>
          <p:nvPr>
            <p:ph idx="1"/>
          </p:nvPr>
        </p:nvSpPr>
        <p:spPr>
          <a:xfrm>
            <a:off x="1026794" y="5162644"/>
            <a:ext cx="10131425" cy="1972733"/>
          </a:xfrm>
        </p:spPr>
        <p:txBody>
          <a:bodyPr>
            <a:normAutofit fontScale="92500" lnSpcReduction="20000"/>
          </a:bodyPr>
          <a:lstStyle/>
          <a:p>
            <a:pPr algn="just"/>
            <a:r>
              <a:rPr lang="en-US" sz="2400" b="0" i="0" dirty="0">
                <a:solidFill>
                  <a:schemeClr val="tx1">
                    <a:lumMod val="95000"/>
                  </a:schemeClr>
                </a:solidFill>
                <a:effectLst/>
                <a:latin typeface="CircularStd"/>
              </a:rPr>
              <a:t>Content creators can go beyond the usual suspects of Facebook, Twitter, and Instagram to get consumer perspectives. Social outreach apps bring a fresh take on how the media industry engages with its audience. Q&amp;A allows anyone to provide video answers to questions, which enables journalists to get authentic video interviews from as many people as possible, without being physically present.</a:t>
            </a:r>
          </a:p>
          <a:p>
            <a:endParaRPr lang="en-IN" dirty="0"/>
          </a:p>
        </p:txBody>
      </p:sp>
      <p:pic>
        <p:nvPicPr>
          <p:cNvPr id="4098" name="Picture 2" descr="Using Outreach for Your Social Media Strategy">
            <a:extLst>
              <a:ext uri="{FF2B5EF4-FFF2-40B4-BE49-F238E27FC236}">
                <a16:creationId xmlns:a16="http://schemas.microsoft.com/office/drawing/2014/main" id="{FFA2B59D-11EF-EC8A-9C37-1A5C77F459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5469" y="1674800"/>
            <a:ext cx="5492750" cy="31387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ntegrating The Top 5 Social Media Platforms Into Your eLearning Course ...">
            <a:extLst>
              <a:ext uri="{FF2B5EF4-FFF2-40B4-BE49-F238E27FC236}">
                <a16:creationId xmlns:a16="http://schemas.microsoft.com/office/drawing/2014/main" id="{3D135422-4065-BF0B-05AB-839CC9A8F4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37" y="1352499"/>
            <a:ext cx="4928732" cy="2680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824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05BD9-DAFE-B5A7-74DA-46D761133842}"/>
              </a:ext>
            </a:extLst>
          </p:cNvPr>
          <p:cNvSpPr>
            <a:spLocks noGrp="1"/>
          </p:cNvSpPr>
          <p:nvPr>
            <p:ph type="title"/>
          </p:nvPr>
        </p:nvSpPr>
        <p:spPr>
          <a:xfrm>
            <a:off x="0" y="0"/>
            <a:ext cx="10131425" cy="1323977"/>
          </a:xfrm>
        </p:spPr>
        <p:txBody>
          <a:bodyPr/>
          <a:lstStyle/>
          <a:p>
            <a:r>
              <a:rPr lang="en-US" b="1" i="0" u="sng" dirty="0">
                <a:solidFill>
                  <a:schemeClr val="tx1">
                    <a:lumMod val="95000"/>
                  </a:schemeClr>
                </a:solidFill>
                <a:effectLst/>
                <a:latin typeface="ff7"/>
              </a:rPr>
              <a:t>Games as a medium for e-learning</a:t>
            </a:r>
            <a:r>
              <a:rPr lang="en-US" b="0" i="0" dirty="0">
                <a:solidFill>
                  <a:schemeClr val="tx1">
                    <a:lumMod val="95000"/>
                  </a:schemeClr>
                </a:solidFill>
                <a:effectLst/>
                <a:latin typeface="ff7"/>
              </a:rPr>
              <a:t/>
            </a:r>
            <a:br>
              <a:rPr lang="en-US" b="0" i="0" dirty="0">
                <a:solidFill>
                  <a:schemeClr val="tx1">
                    <a:lumMod val="95000"/>
                  </a:schemeClr>
                </a:solidFill>
                <a:effectLst/>
                <a:latin typeface="ff7"/>
              </a:rPr>
            </a:br>
            <a:endParaRPr lang="en-IN" dirty="0"/>
          </a:p>
        </p:txBody>
      </p:sp>
      <p:sp>
        <p:nvSpPr>
          <p:cNvPr id="3" name="Content Placeholder 2">
            <a:extLst>
              <a:ext uri="{FF2B5EF4-FFF2-40B4-BE49-F238E27FC236}">
                <a16:creationId xmlns:a16="http://schemas.microsoft.com/office/drawing/2014/main" id="{BBAEC095-8043-9F3C-2751-558F17F9DA46}"/>
              </a:ext>
            </a:extLst>
          </p:cNvPr>
          <p:cNvSpPr>
            <a:spLocks noGrp="1"/>
          </p:cNvSpPr>
          <p:nvPr>
            <p:ph idx="1"/>
          </p:nvPr>
        </p:nvSpPr>
        <p:spPr>
          <a:xfrm>
            <a:off x="0" y="1112523"/>
            <a:ext cx="5236234" cy="2991269"/>
          </a:xfrm>
        </p:spPr>
        <p:txBody>
          <a:bodyPr>
            <a:normAutofit fontScale="92500" lnSpcReduction="10000"/>
          </a:bodyPr>
          <a:lstStyle/>
          <a:p>
            <a:pPr marL="0" indent="0" algn="l">
              <a:buNone/>
            </a:pPr>
            <a:r>
              <a:rPr lang="en-US" sz="2400" b="0" i="0" dirty="0">
                <a:solidFill>
                  <a:schemeClr val="tx1">
                    <a:lumMod val="95000"/>
                  </a:schemeClr>
                </a:solidFill>
                <a:effectLst/>
                <a:latin typeface="ff3"/>
              </a:rPr>
              <a:t>Game-based learning (GBL) research is becoming popular recently, as researchers find </a:t>
            </a:r>
            <a:r>
              <a:rPr lang="en-US" sz="2400" b="0" i="0" dirty="0" smtClean="0">
                <a:solidFill>
                  <a:schemeClr val="tx1">
                    <a:lumMod val="95000"/>
                  </a:schemeClr>
                </a:solidFill>
                <a:effectLst/>
                <a:latin typeface="ff3"/>
              </a:rPr>
              <a:t>that  the </a:t>
            </a:r>
            <a:r>
              <a:rPr lang="en-US" sz="2400" b="0" i="0" dirty="0">
                <a:solidFill>
                  <a:schemeClr val="tx1">
                    <a:lumMod val="95000"/>
                  </a:schemeClr>
                </a:solidFill>
                <a:effectLst/>
                <a:latin typeface="ff3"/>
              </a:rPr>
              <a:t>paradigm can significantly motivate students to learn. </a:t>
            </a:r>
            <a:endParaRPr lang="en-US" sz="2400" b="0" i="0" dirty="0" smtClean="0">
              <a:solidFill>
                <a:schemeClr val="tx1">
                  <a:lumMod val="95000"/>
                </a:schemeClr>
              </a:solidFill>
              <a:effectLst/>
              <a:latin typeface="ff3"/>
            </a:endParaRPr>
          </a:p>
          <a:p>
            <a:pPr marL="0" indent="0" algn="l">
              <a:buNone/>
            </a:pPr>
            <a:r>
              <a:rPr lang="en-US" sz="2400" b="0" i="0" dirty="0" smtClean="0">
                <a:solidFill>
                  <a:schemeClr val="tx1">
                    <a:lumMod val="95000"/>
                  </a:schemeClr>
                </a:solidFill>
                <a:effectLst/>
                <a:latin typeface="ff3"/>
              </a:rPr>
              <a:t>GBL </a:t>
            </a:r>
            <a:r>
              <a:rPr lang="en-US" sz="2400" b="0" i="0" dirty="0">
                <a:solidFill>
                  <a:schemeClr val="tx1">
                    <a:lumMod val="95000"/>
                  </a:schemeClr>
                </a:solidFill>
                <a:effectLst/>
                <a:latin typeface="ff3"/>
              </a:rPr>
              <a:t>is supported </a:t>
            </a:r>
            <a:r>
              <a:rPr lang="en-US" sz="2400" b="0" i="0" dirty="0" smtClean="0">
                <a:solidFill>
                  <a:schemeClr val="tx1">
                    <a:lumMod val="95000"/>
                  </a:schemeClr>
                </a:solidFill>
                <a:effectLst/>
                <a:latin typeface="ff3"/>
              </a:rPr>
              <a:t>by   </a:t>
            </a:r>
            <a:r>
              <a:rPr lang="en-US" sz="2400" b="0" i="0" dirty="0">
                <a:solidFill>
                  <a:schemeClr val="tx1">
                    <a:lumMod val="95000"/>
                  </a:schemeClr>
                </a:solidFill>
                <a:effectLst/>
                <a:latin typeface="ff3"/>
              </a:rPr>
              <a:t>a set </a:t>
            </a:r>
            <a:r>
              <a:rPr lang="en-US" sz="2400" b="0" i="0" dirty="0" smtClean="0">
                <a:solidFill>
                  <a:schemeClr val="tx1">
                    <a:lumMod val="95000"/>
                  </a:schemeClr>
                </a:solidFill>
                <a:effectLst/>
                <a:latin typeface="ff3"/>
              </a:rPr>
              <a:t>  of    technologies</a:t>
            </a:r>
            <a:r>
              <a:rPr lang="en-US" sz="2400" b="0" i="0" dirty="0">
                <a:solidFill>
                  <a:schemeClr val="tx1">
                    <a:lumMod val="95000"/>
                  </a:schemeClr>
                </a:solidFill>
                <a:effectLst/>
                <a:latin typeface="ff3"/>
              </a:rPr>
              <a:t>, including </a:t>
            </a:r>
            <a:r>
              <a:rPr lang="en-US" sz="2400" b="0" i="0" dirty="0" smtClean="0">
                <a:solidFill>
                  <a:schemeClr val="tx1">
                    <a:lumMod val="95000"/>
                  </a:schemeClr>
                </a:solidFill>
                <a:effectLst/>
                <a:latin typeface="ff3"/>
              </a:rPr>
              <a:t>multimedia communication</a:t>
            </a:r>
            <a:r>
              <a:rPr lang="en-US" sz="2400" b="0" i="0" dirty="0">
                <a:solidFill>
                  <a:schemeClr val="tx1">
                    <a:lumMod val="95000"/>
                  </a:schemeClr>
                </a:solidFill>
                <a:effectLst/>
                <a:latin typeface="ff3"/>
              </a:rPr>
              <a:t>, computer graphics, </a:t>
            </a:r>
            <a:r>
              <a:rPr lang="en-US" sz="2400" b="0" i="0" dirty="0" smtClean="0">
                <a:solidFill>
                  <a:schemeClr val="tx1">
                    <a:lumMod val="95000"/>
                  </a:schemeClr>
                </a:solidFill>
                <a:effectLst/>
                <a:latin typeface="ff3"/>
              </a:rPr>
              <a:t>human-computer interaction</a:t>
            </a:r>
            <a:r>
              <a:rPr lang="en-US" sz="2400" b="0" i="0" dirty="0">
                <a:solidFill>
                  <a:schemeClr val="tx1">
                    <a:lumMod val="95000"/>
                  </a:schemeClr>
                </a:solidFill>
                <a:effectLst/>
                <a:latin typeface="ff3"/>
              </a:rPr>
              <a:t>, and ubiquitous computing</a:t>
            </a:r>
            <a:endParaRPr lang="en-IN" sz="2400" dirty="0"/>
          </a:p>
        </p:txBody>
      </p:sp>
      <p:pic>
        <p:nvPicPr>
          <p:cNvPr id="5122" name="Picture 2" descr="Image result for game as medium for e learning">
            <a:extLst>
              <a:ext uri="{FF2B5EF4-FFF2-40B4-BE49-F238E27FC236}">
                <a16:creationId xmlns:a16="http://schemas.microsoft.com/office/drawing/2014/main" id="{6FA5B01B-FE7E-0A33-76FB-5CBA439E2B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170" y="857250"/>
            <a:ext cx="349091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game as medium for e learning">
            <a:extLst>
              <a:ext uri="{FF2B5EF4-FFF2-40B4-BE49-F238E27FC236}">
                <a16:creationId xmlns:a16="http://schemas.microsoft.com/office/drawing/2014/main" id="{CEA3D4CE-B729-B6D9-F290-071FF8535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5953" y="785004"/>
            <a:ext cx="3730944" cy="163814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Cyber-Deals on eBay">
            <a:extLst>
              <a:ext uri="{FF2B5EF4-FFF2-40B4-BE49-F238E27FC236}">
                <a16:creationId xmlns:a16="http://schemas.microsoft.com/office/drawing/2014/main" id="{5CBB8BD5-7D5F-29FA-464B-9612CE5F73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3362" y="2591588"/>
            <a:ext cx="4398329" cy="237604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Learning Games for First Graders">
            <a:extLst>
              <a:ext uri="{FF2B5EF4-FFF2-40B4-BE49-F238E27FC236}">
                <a16:creationId xmlns:a16="http://schemas.microsoft.com/office/drawing/2014/main" id="{5D79B79B-8491-32C1-54CB-472D115F1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096" y="4103792"/>
            <a:ext cx="3629025" cy="2571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A09CDC-B0EB-D1D7-2DBA-A8DB30A6970C}"/>
              </a:ext>
            </a:extLst>
          </p:cNvPr>
          <p:cNvSpPr txBox="1"/>
          <p:nvPr/>
        </p:nvSpPr>
        <p:spPr>
          <a:xfrm>
            <a:off x="4659642" y="5039728"/>
            <a:ext cx="6187440" cy="1631216"/>
          </a:xfrm>
          <a:prstGeom prst="rect">
            <a:avLst/>
          </a:prstGeom>
          <a:noFill/>
        </p:spPr>
        <p:txBody>
          <a:bodyPr wrap="square">
            <a:spAutoFit/>
          </a:bodyPr>
          <a:lstStyle/>
          <a:p>
            <a:pPr marL="0" indent="0" algn="just">
              <a:buNone/>
            </a:pPr>
            <a:r>
              <a:rPr lang="en-US" b="0" i="0" dirty="0">
                <a:solidFill>
                  <a:schemeClr val="tx1">
                    <a:lumMod val="95000"/>
                  </a:schemeClr>
                </a:solidFill>
                <a:effectLst/>
                <a:latin typeface="ff3"/>
              </a:rPr>
              <a:t>. </a:t>
            </a:r>
            <a:r>
              <a:rPr lang="en-US" sz="2000" b="0" i="0" dirty="0">
                <a:solidFill>
                  <a:schemeClr val="tx1">
                    <a:lumMod val="95000"/>
                  </a:schemeClr>
                </a:solidFill>
                <a:effectLst/>
                <a:latin typeface="ff3"/>
              </a:rPr>
              <a:t>The ultimate goal of GBL is to turn the </a:t>
            </a:r>
            <a:r>
              <a:rPr lang="en-US" sz="2000" b="0" i="0" dirty="0" smtClean="0">
                <a:solidFill>
                  <a:schemeClr val="tx1">
                    <a:lumMod val="95000"/>
                  </a:schemeClr>
                </a:solidFill>
                <a:effectLst/>
                <a:latin typeface="ff3"/>
              </a:rPr>
              <a:t>learning  process </a:t>
            </a:r>
            <a:r>
              <a:rPr lang="en-US" sz="2000" b="0" i="0" dirty="0">
                <a:solidFill>
                  <a:schemeClr val="tx1">
                    <a:lumMod val="95000"/>
                  </a:schemeClr>
                </a:solidFill>
                <a:effectLst/>
                <a:latin typeface="ff3"/>
              </a:rPr>
              <a:t>into a combination of entertainment, visual-oriented and interaction-based </a:t>
            </a:r>
            <a:r>
              <a:rPr lang="en-US" sz="2000" b="0" i="0" dirty="0" smtClean="0">
                <a:solidFill>
                  <a:schemeClr val="tx1">
                    <a:lumMod val="95000"/>
                  </a:schemeClr>
                </a:solidFill>
                <a:effectLst/>
                <a:latin typeface="ff3"/>
              </a:rPr>
              <a:t>tasks, through </a:t>
            </a:r>
            <a:r>
              <a:rPr lang="en-US" sz="2000" b="0" i="0" dirty="0">
                <a:solidFill>
                  <a:schemeClr val="tx1">
                    <a:lumMod val="95000"/>
                  </a:schemeClr>
                </a:solidFill>
                <a:effectLst/>
                <a:latin typeface="ff3"/>
              </a:rPr>
              <a:t>which students may gain a deeper understanding in their studies.</a:t>
            </a:r>
          </a:p>
        </p:txBody>
      </p:sp>
    </p:spTree>
    <p:extLst>
      <p:ext uri="{BB962C8B-B14F-4D97-AF65-F5344CB8AC3E}">
        <p14:creationId xmlns:p14="http://schemas.microsoft.com/office/powerpoint/2010/main" val="14398508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D2E9F-88DE-C4A5-9D4E-4BA15E49EC54}"/>
              </a:ext>
            </a:extLst>
          </p:cNvPr>
          <p:cNvSpPr>
            <a:spLocks noGrp="1"/>
          </p:cNvSpPr>
          <p:nvPr>
            <p:ph type="title"/>
          </p:nvPr>
        </p:nvSpPr>
        <p:spPr/>
        <p:txBody>
          <a:bodyPr/>
          <a:lstStyle/>
          <a:p>
            <a:r>
              <a:rPr lang="en-US" b="1" u="sng" dirty="0"/>
              <a:t>Social networks as a medium for e-learning</a:t>
            </a:r>
            <a:r>
              <a:rPr lang="en-US" dirty="0"/>
              <a:t/>
            </a:r>
            <a:br>
              <a:rPr lang="en-US" dirty="0"/>
            </a:br>
            <a:endParaRPr lang="en-IN" dirty="0"/>
          </a:p>
        </p:txBody>
      </p:sp>
      <p:sp>
        <p:nvSpPr>
          <p:cNvPr id="3" name="Content Placeholder 2">
            <a:extLst>
              <a:ext uri="{FF2B5EF4-FFF2-40B4-BE49-F238E27FC236}">
                <a16:creationId xmlns:a16="http://schemas.microsoft.com/office/drawing/2014/main" id="{200B7993-F590-04CE-9CD8-9621E833ABA9}"/>
              </a:ext>
            </a:extLst>
          </p:cNvPr>
          <p:cNvSpPr>
            <a:spLocks noGrp="1"/>
          </p:cNvSpPr>
          <p:nvPr>
            <p:ph idx="1"/>
          </p:nvPr>
        </p:nvSpPr>
        <p:spPr>
          <a:xfrm>
            <a:off x="5384801" y="1603587"/>
            <a:ext cx="6807199" cy="2226733"/>
          </a:xfrm>
        </p:spPr>
        <p:txBody>
          <a:bodyPr>
            <a:normAutofit/>
          </a:bodyPr>
          <a:lstStyle/>
          <a:p>
            <a:pPr marL="0" indent="0">
              <a:buNone/>
            </a:pPr>
            <a:r>
              <a:rPr lang="en-US" dirty="0"/>
              <a:t>Social technologies (or social media) refer to the use of communication channels, </a:t>
            </a:r>
            <a:r>
              <a:rPr lang="en-US" dirty="0" err="1"/>
              <a:t>suchas</a:t>
            </a:r>
            <a:r>
              <a:rPr lang="en-US" dirty="0"/>
              <a:t> the Internet or mobile networks, for establishing and maintaining user groups/communities, where information sharing and social interaction are supported .</a:t>
            </a:r>
          </a:p>
          <a:p>
            <a:pPr marL="0" indent="0">
              <a:buNone/>
            </a:pPr>
            <a:endParaRPr lang="en-IN" dirty="0"/>
          </a:p>
        </p:txBody>
      </p:sp>
      <p:pic>
        <p:nvPicPr>
          <p:cNvPr id="6146" name="Picture 2" descr="12 Golden Social Media Rules For eLearning Professionals - e-Learning Feeds">
            <a:extLst>
              <a:ext uri="{FF2B5EF4-FFF2-40B4-BE49-F238E27FC236}">
                <a16:creationId xmlns:a16="http://schemas.microsoft.com/office/drawing/2014/main" id="{FA740CB1-1596-D26A-8CB6-AB789C16D5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 y="1973580"/>
            <a:ext cx="4897120" cy="3904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94ADD30-66DF-5BBE-87FB-DDAFE8B14FA5}"/>
              </a:ext>
            </a:extLst>
          </p:cNvPr>
          <p:cNvSpPr txBox="1"/>
          <p:nvPr/>
        </p:nvSpPr>
        <p:spPr>
          <a:xfrm>
            <a:off x="5514340" y="4332516"/>
            <a:ext cx="6131560" cy="923330"/>
          </a:xfrm>
          <a:prstGeom prst="rect">
            <a:avLst/>
          </a:prstGeom>
          <a:noFill/>
        </p:spPr>
        <p:txBody>
          <a:bodyPr wrap="square">
            <a:spAutoFit/>
          </a:bodyPr>
          <a:lstStyle/>
          <a:p>
            <a:pPr marL="0" indent="0">
              <a:buNone/>
            </a:pPr>
            <a:r>
              <a:rPr lang="en-US" dirty="0"/>
              <a:t>. In social interaction, users may be grouped under various forms of communities based on events</a:t>
            </a:r>
          </a:p>
          <a:p>
            <a:pPr marL="0" indent="0">
              <a:buNone/>
            </a:pPr>
            <a:r>
              <a:rPr lang="en-US" dirty="0"/>
              <a:t>or situations </a:t>
            </a:r>
            <a:endParaRPr lang="en-IN" dirty="0"/>
          </a:p>
        </p:txBody>
      </p:sp>
    </p:spTree>
    <p:extLst>
      <p:ext uri="{BB962C8B-B14F-4D97-AF65-F5344CB8AC3E}">
        <p14:creationId xmlns:p14="http://schemas.microsoft.com/office/powerpoint/2010/main" val="27652435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astelsSmooth/>
                    </a14:imgEffect>
                  </a14:imgLayer>
                </a14:imgProps>
              </a:ext>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04BE9-1928-8D41-9E7B-3B172AE3B13F}"/>
              </a:ext>
            </a:extLst>
          </p:cNvPr>
          <p:cNvSpPr>
            <a:spLocks noGrp="1"/>
          </p:cNvSpPr>
          <p:nvPr>
            <p:ph type="title"/>
          </p:nvPr>
        </p:nvSpPr>
        <p:spPr/>
        <p:txBody>
          <a:bodyPr/>
          <a:lstStyle/>
          <a:p>
            <a:r>
              <a:rPr lang="en-US" b="1" i="0" u="sng" dirty="0">
                <a:solidFill>
                  <a:schemeClr val="tx1">
                    <a:lumMod val="95000"/>
                  </a:schemeClr>
                </a:solidFill>
                <a:effectLst/>
                <a:latin typeface="CircularStd"/>
              </a:rPr>
              <a:t>Video creation technology</a:t>
            </a:r>
            <a:br>
              <a:rPr lang="en-US" b="1" i="0" u="sng" dirty="0">
                <a:solidFill>
                  <a:schemeClr val="tx1">
                    <a:lumMod val="95000"/>
                  </a:schemeClr>
                </a:solidFill>
                <a:effectLst/>
                <a:latin typeface="CircularStd"/>
              </a:rPr>
            </a:br>
            <a:endParaRPr lang="en-IN" dirty="0"/>
          </a:p>
        </p:txBody>
      </p:sp>
      <p:sp>
        <p:nvSpPr>
          <p:cNvPr id="3" name="Content Placeholder 2">
            <a:extLst>
              <a:ext uri="{FF2B5EF4-FFF2-40B4-BE49-F238E27FC236}">
                <a16:creationId xmlns:a16="http://schemas.microsoft.com/office/drawing/2014/main" id="{8B69583A-E8F9-A391-3584-0361E737EC1E}"/>
              </a:ext>
            </a:extLst>
          </p:cNvPr>
          <p:cNvSpPr>
            <a:spLocks noGrp="1"/>
          </p:cNvSpPr>
          <p:nvPr>
            <p:ph idx="1"/>
          </p:nvPr>
        </p:nvSpPr>
        <p:spPr>
          <a:xfrm>
            <a:off x="489162" y="1949570"/>
            <a:ext cx="5159375" cy="4252822"/>
          </a:xfrm>
        </p:spPr>
        <p:txBody>
          <a:bodyPr>
            <a:noAutofit/>
          </a:bodyPr>
          <a:lstStyle/>
          <a:p>
            <a:pPr marL="0" indent="0" algn="just">
              <a:buNone/>
            </a:pPr>
            <a:r>
              <a:rPr lang="en-US" sz="2400" b="0" i="0" dirty="0">
                <a:solidFill>
                  <a:schemeClr val="tx1">
                    <a:lumMod val="95000"/>
                  </a:schemeClr>
                </a:solidFill>
                <a:effectLst/>
                <a:latin typeface="CircularStd"/>
              </a:rPr>
              <a:t>Video may be the king of content for media brands, but publishing enough videos to satisfy viewers is no easy task. The best way to help your team supply the ever-growing demand for video? Investing in video creation technology – whether that means using an online platform like the </a:t>
            </a:r>
            <a:r>
              <a:rPr lang="en-US" sz="2400" b="0" i="0" u="sng" dirty="0" err="1">
                <a:solidFill>
                  <a:srgbClr val="C573D2"/>
                </a:solidFill>
                <a:effectLst/>
                <a:latin typeface="CircularStd"/>
                <a:hlinkClick r:id="rId4">
                  <a:extLst>
                    <a:ext uri="{A12FA001-AC4F-418D-AE19-62706E023703}">
                      <ahyp:hlinkClr xmlns="" xmlns:ahyp="http://schemas.microsoft.com/office/drawing/2018/hyperlinkcolor" val="tx"/>
                    </a:ext>
                  </a:extLst>
                </a:hlinkClick>
              </a:rPr>
              <a:t>Wibbitz</a:t>
            </a:r>
            <a:r>
              <a:rPr lang="en-US" sz="2400" b="0" i="0" u="sng" dirty="0">
                <a:solidFill>
                  <a:schemeClr val="tx1">
                    <a:lumMod val="95000"/>
                  </a:schemeClr>
                </a:solidFill>
                <a:effectLst/>
                <a:latin typeface="CircularStd"/>
                <a:hlinkClick r:id="rId4">
                  <a:extLst>
                    <a:ext uri="{A12FA001-AC4F-418D-AE19-62706E023703}">
                      <ahyp:hlinkClr xmlns="" xmlns:ahyp="http://schemas.microsoft.com/office/drawing/2018/hyperlinkcolor" val="tx"/>
                    </a:ext>
                  </a:extLst>
                </a:hlinkClick>
              </a:rPr>
              <a:t> Studio</a:t>
            </a:r>
            <a:r>
              <a:rPr lang="en-US" sz="2400" b="0" i="0" dirty="0">
                <a:solidFill>
                  <a:schemeClr val="tx1">
                    <a:lumMod val="95000"/>
                  </a:schemeClr>
                </a:solidFill>
                <a:effectLst/>
                <a:latin typeface="CircularStd"/>
              </a:rPr>
              <a:t>.</a:t>
            </a:r>
          </a:p>
          <a:p>
            <a:endParaRPr lang="en-IN" sz="2400" dirty="0"/>
          </a:p>
        </p:txBody>
      </p:sp>
      <p:pic>
        <p:nvPicPr>
          <p:cNvPr id="7172" name="Picture 4" descr="Professional Video Production Services | Cheap Video Creation Services">
            <a:extLst>
              <a:ext uri="{FF2B5EF4-FFF2-40B4-BE49-F238E27FC236}">
                <a16:creationId xmlns:a16="http://schemas.microsoft.com/office/drawing/2014/main" id="{929E9AAA-8AF4-D5D8-9D97-887B2D874D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16613" y="345440"/>
            <a:ext cx="4255769" cy="366056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Video creation is now an essential skill to have">
            <a:extLst>
              <a:ext uri="{FF2B5EF4-FFF2-40B4-BE49-F238E27FC236}">
                <a16:creationId xmlns:a16="http://schemas.microsoft.com/office/drawing/2014/main" id="{D70C6988-6930-DC26-6170-E0483FEF287F}"/>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5892800" y="4006004"/>
            <a:ext cx="5256107" cy="2606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1106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38AC6-C0C8-0048-3C51-CF1ED0CF86CC}"/>
              </a:ext>
            </a:extLst>
          </p:cNvPr>
          <p:cNvSpPr>
            <a:spLocks noGrp="1"/>
          </p:cNvSpPr>
          <p:nvPr>
            <p:ph type="title"/>
          </p:nvPr>
        </p:nvSpPr>
        <p:spPr>
          <a:xfrm>
            <a:off x="729943" y="245694"/>
            <a:ext cx="10515600" cy="851586"/>
          </a:xfrm>
        </p:spPr>
        <p:txBody>
          <a:bodyPr>
            <a:normAutofit/>
          </a:bodyPr>
          <a:lstStyle/>
          <a:p>
            <a:r>
              <a:rPr kumimoji="0" lang="en-US" altLang="en-US" sz="4400" b="1" i="0" u="sng" strike="noStrike" cap="none" normalizeH="0" baseline="0">
                <a:ln>
                  <a:noFill/>
                </a:ln>
                <a:solidFill>
                  <a:schemeClr val="tx1">
                    <a:lumMod val="95000"/>
                    <a:lumOff val="5000"/>
                  </a:schemeClr>
                </a:solidFill>
                <a:effectLst/>
                <a:latin typeface="urw-din"/>
              </a:rPr>
              <a:t>Components of Multimedia</a:t>
            </a:r>
            <a:endParaRPr lang="en-IN" dirty="0"/>
          </a:p>
        </p:txBody>
      </p:sp>
      <p:sp>
        <p:nvSpPr>
          <p:cNvPr id="4" name="Rectangle 1">
            <a:extLst>
              <a:ext uri="{FF2B5EF4-FFF2-40B4-BE49-F238E27FC236}">
                <a16:creationId xmlns:a16="http://schemas.microsoft.com/office/drawing/2014/main" id="{52778B14-09BE-BED3-9F7F-182DBDE80F21}"/>
              </a:ext>
            </a:extLst>
          </p:cNvPr>
          <p:cNvSpPr>
            <a:spLocks noGrp="1" noChangeArrowheads="1"/>
          </p:cNvSpPr>
          <p:nvPr>
            <p:ph idx="1"/>
          </p:nvPr>
        </p:nvSpPr>
        <p:spPr bwMode="auto">
          <a:xfrm>
            <a:off x="729943" y="1351186"/>
            <a:ext cx="11155680" cy="126188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dirty="0">
              <a:solidFill>
                <a:schemeClr val="tx1">
                  <a:lumMod val="95000"/>
                  <a:lumOff val="5000"/>
                </a:schemeClr>
              </a:solidFill>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chemeClr val="bg1"/>
                </a:solidFill>
                <a:effectLst/>
                <a:latin typeface="urw-din"/>
              </a:rPr>
              <a:t>Multimedia consists of the following 5 components:</a:t>
            </a:r>
            <a:endParaRPr kumimoji="0" lang="en-US" altLang="en-US" sz="1600" b="0" i="0" u="none" strike="noStrike" cap="none" normalizeH="0" baseline="0" dirty="0">
              <a:ln>
                <a:noFill/>
              </a:ln>
              <a:solidFill>
                <a:schemeClr val="bg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600" b="1" dirty="0">
              <a:solidFill>
                <a:schemeClr val="tx1">
                  <a:lumMod val="95000"/>
                  <a:lumOff val="5000"/>
                </a:schemeClr>
              </a:solidFill>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latin typeface="Arial" panose="020B0604020202020204" pitchFamily="34" charset="0"/>
            </a:endParaRPr>
          </a:p>
        </p:txBody>
      </p:sp>
      <p:pic>
        <p:nvPicPr>
          <p:cNvPr id="5" name="Picture 2" descr="Animation Courses – Training Extraordinary Future Animators – AAFT Best ...">
            <a:extLst>
              <a:ext uri="{FF2B5EF4-FFF2-40B4-BE49-F238E27FC236}">
                <a16:creationId xmlns:a16="http://schemas.microsoft.com/office/drawing/2014/main" id="{984B86CD-1BE4-6D29-809D-4B387C0454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903" y="2214880"/>
            <a:ext cx="3769360" cy="219673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PT - Concept of Multimedia Steps in Multimedia Development ...">
            <a:extLst>
              <a:ext uri="{FF2B5EF4-FFF2-40B4-BE49-F238E27FC236}">
                <a16:creationId xmlns:a16="http://schemas.microsoft.com/office/drawing/2014/main" id="{C092EE43-8779-0667-4D9D-DD4D537AD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8080" y="3429000"/>
            <a:ext cx="6675120" cy="3122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71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999D7-10CB-E4D2-3D38-A748A4A0FD21}"/>
              </a:ext>
            </a:extLst>
          </p:cNvPr>
          <p:cNvSpPr>
            <a:spLocks noGrp="1"/>
          </p:cNvSpPr>
          <p:nvPr>
            <p:ph type="title"/>
          </p:nvPr>
        </p:nvSpPr>
        <p:spPr>
          <a:xfrm>
            <a:off x="213360" y="518160"/>
            <a:ext cx="11978640" cy="1456267"/>
          </a:xfrm>
        </p:spPr>
        <p:txBody>
          <a:bodyPr>
            <a:normAutofit fontScale="90000"/>
          </a:bodyPr>
          <a:lstStyle/>
          <a:p>
            <a:r>
              <a:rPr lang="en-US" b="1" i="0" u="sng" dirty="0">
                <a:solidFill>
                  <a:schemeClr val="tx1">
                    <a:lumMod val="95000"/>
                  </a:schemeClr>
                </a:solidFill>
                <a:effectLst/>
                <a:latin typeface="ff7"/>
              </a:rPr>
              <a:t>Communication technologies as a medium for e-learning</a:t>
            </a:r>
            <a:br>
              <a:rPr lang="en-US" b="1" i="0" u="sng" dirty="0">
                <a:solidFill>
                  <a:schemeClr val="tx1">
                    <a:lumMod val="95000"/>
                  </a:schemeClr>
                </a:solidFill>
                <a:effectLst/>
                <a:latin typeface="ff7"/>
              </a:rPr>
            </a:br>
            <a:endParaRPr lang="en-IN" dirty="0"/>
          </a:p>
        </p:txBody>
      </p:sp>
      <p:sp>
        <p:nvSpPr>
          <p:cNvPr id="3" name="Content Placeholder 2">
            <a:extLst>
              <a:ext uri="{FF2B5EF4-FFF2-40B4-BE49-F238E27FC236}">
                <a16:creationId xmlns:a16="http://schemas.microsoft.com/office/drawing/2014/main" id="{5C6C220F-54F7-4E81-E256-EC1776B35DE2}"/>
              </a:ext>
            </a:extLst>
          </p:cNvPr>
          <p:cNvSpPr>
            <a:spLocks noGrp="1"/>
          </p:cNvSpPr>
          <p:nvPr>
            <p:ph idx="1"/>
          </p:nvPr>
        </p:nvSpPr>
        <p:spPr>
          <a:xfrm>
            <a:off x="340361" y="1924052"/>
            <a:ext cx="6903719" cy="1370329"/>
          </a:xfrm>
        </p:spPr>
        <p:txBody>
          <a:bodyPr>
            <a:normAutofit/>
          </a:bodyPr>
          <a:lstStyle/>
          <a:p>
            <a:pPr marL="0" indent="0" algn="l">
              <a:buNone/>
            </a:pPr>
            <a:r>
              <a:rPr lang="en-US" b="0" i="0" dirty="0">
                <a:solidFill>
                  <a:schemeClr val="tx1">
                    <a:lumMod val="95000"/>
                  </a:schemeClr>
                </a:solidFill>
                <a:effectLst/>
                <a:latin typeface="ff3"/>
              </a:rPr>
              <a:t>The development of communication technologies, such as mobile devices and RFID (radio frequency identification), is fundamental to providing more convenient ways for instructors and learners to interact and collaborate with each other. </a:t>
            </a:r>
            <a:endParaRPr lang="en-US" dirty="0">
              <a:solidFill>
                <a:schemeClr val="tx1">
                  <a:lumMod val="95000"/>
                </a:schemeClr>
              </a:solidFill>
              <a:latin typeface="ff3"/>
            </a:endParaRPr>
          </a:p>
          <a:p>
            <a:pPr marL="0" indent="0" algn="l">
              <a:buNone/>
            </a:pPr>
            <a:endParaRPr lang="en-US" b="0" i="0" dirty="0">
              <a:solidFill>
                <a:schemeClr val="tx1">
                  <a:lumMod val="95000"/>
                </a:schemeClr>
              </a:solidFill>
              <a:effectLst/>
              <a:latin typeface="ff3"/>
            </a:endParaRPr>
          </a:p>
          <a:p>
            <a:endParaRPr lang="en-IN" dirty="0"/>
          </a:p>
        </p:txBody>
      </p:sp>
      <p:pic>
        <p:nvPicPr>
          <p:cNvPr id="8194" name="Picture 2" descr="Image result for communication technology as medium for elearning">
            <a:extLst>
              <a:ext uri="{FF2B5EF4-FFF2-40B4-BE49-F238E27FC236}">
                <a16:creationId xmlns:a16="http://schemas.microsoft.com/office/drawing/2014/main" id="{4F74C882-52CE-C45E-4646-1ABA39DE75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1" y="2923540"/>
            <a:ext cx="3743325" cy="20193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communication technology as medium for elearning">
            <a:extLst>
              <a:ext uri="{FF2B5EF4-FFF2-40B4-BE49-F238E27FC236}">
                <a16:creationId xmlns:a16="http://schemas.microsoft.com/office/drawing/2014/main" id="{8FD60875-1A57-DEB0-61E3-C3741FB38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8405" y="4775200"/>
            <a:ext cx="3724275" cy="19812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7 Tips for Success in an Online Classroom | News | Rush University">
            <a:extLst>
              <a:ext uri="{FF2B5EF4-FFF2-40B4-BE49-F238E27FC236}">
                <a16:creationId xmlns:a16="http://schemas.microsoft.com/office/drawing/2014/main" id="{F5685173-E73A-29F0-8799-D1D7A1FAF4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5481" y="1633221"/>
            <a:ext cx="4643159" cy="26136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791F2F1-3668-089F-2B6D-63435B21E6C0}"/>
              </a:ext>
            </a:extLst>
          </p:cNvPr>
          <p:cNvSpPr txBox="1"/>
          <p:nvPr/>
        </p:nvSpPr>
        <p:spPr>
          <a:xfrm>
            <a:off x="6467187" y="5052607"/>
            <a:ext cx="6096000" cy="1200329"/>
          </a:xfrm>
          <a:prstGeom prst="rect">
            <a:avLst/>
          </a:prstGeom>
          <a:noFill/>
        </p:spPr>
        <p:txBody>
          <a:bodyPr wrap="square">
            <a:spAutoFit/>
          </a:bodyPr>
          <a:lstStyle/>
          <a:p>
            <a:pPr marL="0" indent="0" algn="just">
              <a:buNone/>
            </a:pPr>
            <a:r>
              <a:rPr lang="en-US" sz="2400" b="0" i="0" dirty="0">
                <a:solidFill>
                  <a:schemeClr val="tx1">
                    <a:lumMod val="95000"/>
                  </a:schemeClr>
                </a:solidFill>
                <a:effectLst/>
                <a:latin typeface="ff3"/>
              </a:rPr>
              <a:t>It facilitates the delivery of learning</a:t>
            </a:r>
          </a:p>
          <a:p>
            <a:pPr marL="0" indent="0" algn="just">
              <a:buNone/>
            </a:pPr>
            <a:r>
              <a:rPr lang="en-US" sz="2400" b="0" i="0" dirty="0">
                <a:solidFill>
                  <a:schemeClr val="tx1">
                    <a:lumMod val="95000"/>
                  </a:schemeClr>
                </a:solidFill>
                <a:effectLst/>
                <a:latin typeface="ff3"/>
              </a:rPr>
              <a:t>materials and improves the accessibility of e-learning applications.</a:t>
            </a:r>
          </a:p>
        </p:txBody>
      </p:sp>
    </p:spTree>
    <p:extLst>
      <p:ext uri="{BB962C8B-B14F-4D97-AF65-F5344CB8AC3E}">
        <p14:creationId xmlns:p14="http://schemas.microsoft.com/office/powerpoint/2010/main" val="3269767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ank You HD">
            <a:extLst>
              <a:ext uri="{FF2B5EF4-FFF2-40B4-BE49-F238E27FC236}">
                <a16:creationId xmlns:a16="http://schemas.microsoft.com/office/drawing/2014/main" id="{A1F1C382-4035-E2C0-E4F7-ECA5893C69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49120" y="833120"/>
            <a:ext cx="8493760" cy="5191760"/>
          </a:xfrm>
          <a:prstGeom prst="rect">
            <a:avLst/>
          </a:prstGeom>
          <a:noFill/>
          <a:effectLst>
            <a:glow rad="127000">
              <a:schemeClr val="accent1">
                <a:lumMod val="60000"/>
                <a:lumOff val="40000"/>
              </a:schemeClr>
            </a:glow>
            <a:reflection blurRad="571500" stA="45000" endPos="65000" dist="50800" dir="5400000" sy="-100000" algn="bl" rotWithShape="0"/>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6994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A6434A-BD82-91FC-E2BC-8C4FA85A2B11}"/>
              </a:ext>
            </a:extLst>
          </p:cNvPr>
          <p:cNvSpPr>
            <a:spLocks noGrp="1"/>
          </p:cNvSpPr>
          <p:nvPr>
            <p:ph idx="1"/>
          </p:nvPr>
        </p:nvSpPr>
        <p:spPr>
          <a:xfrm>
            <a:off x="3048000" y="612844"/>
            <a:ext cx="1798758" cy="416560"/>
          </a:xfrm>
        </p:spPr>
        <p:txBody>
          <a:bodyPr>
            <a:normAutofit/>
          </a:bodyPr>
          <a:lstStyle/>
          <a:p>
            <a:pPr marL="0" indent="0">
              <a:buNone/>
            </a:pPr>
            <a:r>
              <a:rPr lang="en-IN" dirty="0"/>
              <a:t>Text</a:t>
            </a:r>
          </a:p>
        </p:txBody>
      </p:sp>
      <p:sp>
        <p:nvSpPr>
          <p:cNvPr id="5" name="TextBox 4">
            <a:extLst>
              <a:ext uri="{FF2B5EF4-FFF2-40B4-BE49-F238E27FC236}">
                <a16:creationId xmlns:a16="http://schemas.microsoft.com/office/drawing/2014/main" id="{C1BFEFFF-813C-1742-4CC1-DB2DFDD52CC7}"/>
              </a:ext>
            </a:extLst>
          </p:cNvPr>
          <p:cNvSpPr txBox="1"/>
          <p:nvPr/>
        </p:nvSpPr>
        <p:spPr>
          <a:xfrm>
            <a:off x="2987615" y="612844"/>
            <a:ext cx="6096000" cy="5632311"/>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lumMod val="95000"/>
                    <a:lumOff val="5000"/>
                  </a:schemeClr>
                </a:solidFill>
                <a:effectLst/>
                <a:latin typeface="urw-din"/>
              </a:rPr>
              <a:t>Characters are used to form words, phrases, and paragraphs in the text.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lumMod val="95000"/>
                    <a:lumOff val="5000"/>
                  </a:schemeClr>
                </a:solidFill>
                <a:effectLst/>
                <a:latin typeface="urw-din"/>
              </a:rPr>
              <a:t>Text appears in all multimedia creations of some kind. The text can be in a variety of fonts and sizes to match the multimedia software’s professional presentation. </a:t>
            </a: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sz="1800" dirty="0">
              <a:solidFill>
                <a:schemeClr val="tx1">
                  <a:lumMod val="95000"/>
                  <a:lumOff val="5000"/>
                </a:schemeClr>
              </a:solidFill>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lumMod val="95000"/>
                    <a:lumOff val="5000"/>
                  </a:schemeClr>
                </a:solidFill>
                <a:effectLst/>
                <a:latin typeface="urw-din"/>
              </a:rPr>
              <a:t>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lumMod val="95000"/>
                    <a:lumOff val="5000"/>
                  </a:schemeClr>
                </a:solidFill>
                <a:effectLst/>
                <a:latin typeface="urw-din"/>
              </a:rPr>
              <a:t>Graphics</a:t>
            </a:r>
            <a:endParaRPr kumimoji="0" lang="en-US" altLang="en-US" sz="1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lumMod val="95000"/>
                    <a:lumOff val="5000"/>
                  </a:schemeClr>
                </a:solidFill>
                <a:effectLst/>
                <a:latin typeface="urw-din"/>
              </a:rPr>
              <a:t>Non-text information, such as a sketch, chart, or photograph, is represented digitally. </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lumMod val="95000"/>
                    <a:lumOff val="5000"/>
                  </a:schemeClr>
                </a:solidFill>
                <a:effectLst/>
                <a:latin typeface="urw-din"/>
              </a:rPr>
              <a:t>The use of visuals in multimedia enhances the effectiveness and presentation of the concept. Windows Picture, Internet Explorer, and other similar programs are often used to see visuals. Adobe Photoshop is a popular graphics editing program that allows you to effortlessly change graphics and make them more effective and appealing.</a:t>
            </a:r>
            <a:endParaRPr kumimoji="0" lang="en-US" altLang="en-US" sz="1800" b="0" i="0" u="none" strike="noStrike" cap="none" normalizeH="0" baseline="0" dirty="0">
              <a:ln>
                <a:noFill/>
              </a:ln>
              <a:solidFill>
                <a:schemeClr val="tx1">
                  <a:lumMod val="95000"/>
                  <a:lumOff val="5000"/>
                </a:schemeClr>
              </a:solidFill>
              <a:effectLst/>
            </a:endParaRPr>
          </a:p>
        </p:txBody>
      </p:sp>
    </p:spTree>
    <p:extLst>
      <p:ext uri="{BB962C8B-B14F-4D97-AF65-F5344CB8AC3E}">
        <p14:creationId xmlns:p14="http://schemas.microsoft.com/office/powerpoint/2010/main" val="2143661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732530-FE04-77D4-6873-862C97E31A85}"/>
              </a:ext>
            </a:extLst>
          </p:cNvPr>
          <p:cNvSpPr>
            <a:spLocks noGrp="1"/>
          </p:cNvSpPr>
          <p:nvPr>
            <p:ph idx="1"/>
          </p:nvPr>
        </p:nvSpPr>
        <p:spPr>
          <a:xfrm>
            <a:off x="416560" y="362310"/>
            <a:ext cx="10886440" cy="5834974"/>
          </a:xfrm>
        </p:spPr>
        <p:txBody>
          <a:bodyPr>
            <a:normAutofit fontScale="77500" lnSpcReduction="20000"/>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lumMod val="95000"/>
                    <a:lumOff val="5000"/>
                  </a:schemeClr>
                </a:solidFill>
                <a:effectLst/>
                <a:latin typeface="urw-din"/>
              </a:rPr>
              <a:t>Animations</a:t>
            </a:r>
            <a:endParaRPr kumimoji="0" lang="en-US" altLang="en-US" sz="2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A sequence of still photographs is being flipped through.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It’s a set of visuals that give the impression of movement. Animation is the process of making a still image appear to move. The following are some of the most regularly used animation viewing programs: Fax Viewer, Internet Explorer, etc</a:t>
            </a:r>
            <a:r>
              <a:rPr kumimoji="0" lang="en-US" altLang="en-US" sz="2800" b="0" i="0" u="none" strike="noStrike" cap="none" normalizeH="0" baseline="0" dirty="0" smtClean="0">
                <a:ln>
                  <a:noFill/>
                </a:ln>
                <a:solidFill>
                  <a:schemeClr val="tx1">
                    <a:lumMod val="95000"/>
                    <a:lumOff val="5000"/>
                  </a:schemeClr>
                </a:solidFill>
                <a:effectLst/>
                <a:latin typeface="urw-din"/>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lumMod val="95000"/>
                    <a:lumOff val="5000"/>
                  </a:schemeClr>
                </a:solidFill>
                <a:effectLst/>
                <a:latin typeface="urw-din"/>
              </a:rPr>
              <a:t>Video</a:t>
            </a:r>
            <a:endParaRPr kumimoji="0" lang="en-US" altLang="en-US" sz="2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Photographic images that appear to be in full motion and are played back at speeds of 15 to 30 frames per second.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The following programs are widely used to view videos: Real Player, Window Media Player, etc</a:t>
            </a:r>
            <a:r>
              <a:rPr kumimoji="0" lang="en-US" altLang="en-US" sz="2800" b="0" i="0" u="none" strike="noStrike" cap="none" normalizeH="0" baseline="0" dirty="0" smtClean="0">
                <a:ln>
                  <a:noFill/>
                </a:ln>
                <a:solidFill>
                  <a:schemeClr val="tx1">
                    <a:lumMod val="95000"/>
                    <a:lumOff val="5000"/>
                  </a:schemeClr>
                </a:solidFill>
                <a:effectLst/>
                <a:latin typeface="urw-din"/>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lumMod val="95000"/>
                    <a:lumOff val="5000"/>
                  </a:schemeClr>
                </a:solidFill>
                <a:effectLst/>
                <a:latin typeface="urw-din"/>
              </a:rPr>
              <a:t>Audio</a:t>
            </a:r>
            <a:endParaRPr kumimoji="0" lang="en-US" altLang="en-US" sz="2800" b="0" i="0" u="none" strike="noStrike" cap="none" normalizeH="0" baseline="0" dirty="0">
              <a:ln>
                <a:noFill/>
              </a:ln>
              <a:solidFill>
                <a:schemeClr val="tx1">
                  <a:lumMod val="95000"/>
                  <a:lumOff val="5000"/>
                </a:schemeClr>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Any sound, whether it’s music, conversation, or something else. Sound is the most serious aspect of multimedia, delivering the joy of music, special effects, and other forms of entertainment.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lumMod val="95000"/>
                    <a:lumOff val="5000"/>
                  </a:schemeClr>
                </a:solidFill>
                <a:effectLst/>
                <a:latin typeface="urw-din"/>
              </a:rPr>
              <a:t>The following programs are widely used to view videos: Real Player, Window Media Player, etc.</a:t>
            </a:r>
            <a:endParaRPr kumimoji="0" lang="en-US" altLang="en-US" sz="2800" b="1" i="0" u="none" strike="noStrike" cap="none" normalizeH="0" baseline="0" dirty="0">
              <a:ln>
                <a:noFill/>
              </a:ln>
              <a:solidFill>
                <a:schemeClr val="tx1">
                  <a:lumMod val="95000"/>
                  <a:lumOff val="5000"/>
                </a:schemeClr>
              </a:solidFill>
              <a:effectLst/>
              <a:latin typeface="urw-din"/>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lumMod val="95000"/>
                  <a:lumOff val="5000"/>
                </a:schemeClr>
              </a:solidFill>
              <a:effectLst/>
            </a:endParaRPr>
          </a:p>
          <a:p>
            <a:endParaRPr lang="en-IN" dirty="0"/>
          </a:p>
        </p:txBody>
      </p:sp>
    </p:spTree>
    <p:extLst>
      <p:ext uri="{BB962C8B-B14F-4D97-AF65-F5344CB8AC3E}">
        <p14:creationId xmlns:p14="http://schemas.microsoft.com/office/powerpoint/2010/main" val="1279498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C9E3-0B41-5F9E-FBAD-729A03C7E98F}"/>
              </a:ext>
            </a:extLst>
          </p:cNvPr>
          <p:cNvSpPr>
            <a:spLocks noGrp="1"/>
          </p:cNvSpPr>
          <p:nvPr>
            <p:ph type="title"/>
          </p:nvPr>
        </p:nvSpPr>
        <p:spPr>
          <a:xfrm>
            <a:off x="838200" y="81279"/>
            <a:ext cx="10515600" cy="1303193"/>
          </a:xfrm>
        </p:spPr>
        <p:txBody>
          <a:bodyPr/>
          <a:lstStyle/>
          <a:p>
            <a:r>
              <a:rPr lang="en-IN" b="1" dirty="0"/>
              <a:t>              </a:t>
            </a:r>
            <a:r>
              <a:rPr lang="en-IN" b="1" u="sng" dirty="0">
                <a:solidFill>
                  <a:schemeClr val="tx1">
                    <a:lumMod val="95000"/>
                    <a:lumOff val="5000"/>
                  </a:schemeClr>
                </a:solidFill>
              </a:rPr>
              <a:t>Applications of Multimedia</a:t>
            </a:r>
          </a:p>
        </p:txBody>
      </p:sp>
      <p:sp>
        <p:nvSpPr>
          <p:cNvPr id="5" name="Content Placeholder 4">
            <a:extLst>
              <a:ext uri="{FF2B5EF4-FFF2-40B4-BE49-F238E27FC236}">
                <a16:creationId xmlns:a16="http://schemas.microsoft.com/office/drawing/2014/main" id="{0B282179-153B-4155-D67D-C6299567DEA8}"/>
              </a:ext>
            </a:extLst>
          </p:cNvPr>
          <p:cNvSpPr>
            <a:spLocks noGrp="1"/>
          </p:cNvSpPr>
          <p:nvPr>
            <p:ph idx="1"/>
          </p:nvPr>
        </p:nvSpPr>
        <p:spPr>
          <a:xfrm>
            <a:off x="7401464" y="1825625"/>
            <a:ext cx="4668616" cy="4321175"/>
          </a:xfrm>
          <a:noFill/>
        </p:spPr>
        <p:txBody>
          <a:bodyPr>
            <a:normAutofit/>
          </a:bodyPr>
          <a:lstStyle/>
          <a:p>
            <a:pPr algn="just"/>
            <a:r>
              <a:rPr lang="en-US" sz="2800" b="0" i="0" dirty="0">
                <a:solidFill>
                  <a:schemeClr val="tx1">
                    <a:lumMod val="95000"/>
                    <a:lumOff val="5000"/>
                  </a:schemeClr>
                </a:solidFill>
                <a:effectLst/>
                <a:latin typeface="urw-din"/>
              </a:rPr>
              <a:t>Multimedia indicates that, in addition to text, graphics/drawings, and photographs, computer information can be represented using audio, video, and animation. Multimedia is used in:</a:t>
            </a:r>
          </a:p>
          <a:p>
            <a:endParaRPr lang="en-IN" sz="2800" dirty="0">
              <a:solidFill>
                <a:schemeClr val="tx1">
                  <a:lumMod val="95000"/>
                  <a:lumOff val="5000"/>
                </a:schemeClr>
              </a:solidFill>
            </a:endParaRPr>
          </a:p>
        </p:txBody>
      </p:sp>
      <p:pic>
        <p:nvPicPr>
          <p:cNvPr id="3074" name="Picture 2" descr="PPT - CGMB113: MULTIMEDIA TECHNOLOGY PowerPoint Presentation, free ...">
            <a:extLst>
              <a:ext uri="{FF2B5EF4-FFF2-40B4-BE49-F238E27FC236}">
                <a16:creationId xmlns:a16="http://schemas.microsoft.com/office/drawing/2014/main" id="{B35F0650-3370-3ABB-64C1-92D0CA8338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640" y="4174883"/>
            <a:ext cx="5749454" cy="26018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ltimedia Applications | Lecture 3 | 12/Oct/2020 - YouTube">
            <a:extLst>
              <a:ext uri="{FF2B5EF4-FFF2-40B4-BE49-F238E27FC236}">
                <a16:creationId xmlns:a16="http://schemas.microsoft.com/office/drawing/2014/main" id="{3A075914-4E5F-F052-6872-FBB086EF8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921" y="1573143"/>
            <a:ext cx="3952240" cy="24130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Multimedia Logo - Bevouliin">
            <a:extLst>
              <a:ext uri="{FF2B5EF4-FFF2-40B4-BE49-F238E27FC236}">
                <a16:creationId xmlns:a16="http://schemas.microsoft.com/office/drawing/2014/main" id="{53350DE2-3A5E-60CE-5976-8B897C8E8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2547540"/>
            <a:ext cx="1859280" cy="1762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86190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947F-08A6-7411-80A1-CC857C580314}"/>
              </a:ext>
            </a:extLst>
          </p:cNvPr>
          <p:cNvSpPr>
            <a:spLocks noGrp="1"/>
          </p:cNvSpPr>
          <p:nvPr>
            <p:ph type="title"/>
          </p:nvPr>
        </p:nvSpPr>
        <p:spPr>
          <a:xfrm>
            <a:off x="799147" y="-101600"/>
            <a:ext cx="10131425" cy="1456267"/>
          </a:xfrm>
        </p:spPr>
        <p:txBody>
          <a:bodyPr/>
          <a:lstStyle/>
          <a:p>
            <a:r>
              <a:rPr lang="en-IN" b="1" u="sng" dirty="0"/>
              <a:t>Education</a:t>
            </a:r>
          </a:p>
        </p:txBody>
      </p:sp>
      <p:sp>
        <p:nvSpPr>
          <p:cNvPr id="3" name="Content Placeholder 2">
            <a:extLst>
              <a:ext uri="{FF2B5EF4-FFF2-40B4-BE49-F238E27FC236}">
                <a16:creationId xmlns:a16="http://schemas.microsoft.com/office/drawing/2014/main" id="{01B74256-DF4E-3F0A-DD3B-11C052EA78AA}"/>
              </a:ext>
            </a:extLst>
          </p:cNvPr>
          <p:cNvSpPr>
            <a:spLocks noGrp="1"/>
          </p:cNvSpPr>
          <p:nvPr>
            <p:ph idx="1"/>
          </p:nvPr>
        </p:nvSpPr>
        <p:spPr>
          <a:xfrm>
            <a:off x="233680" y="3992879"/>
            <a:ext cx="11262360" cy="3322003"/>
          </a:xfrm>
        </p:spPr>
        <p:txBody>
          <a:bodyPr>
            <a:normAutofit/>
          </a:bodyPr>
          <a:lstStyle/>
          <a:p>
            <a:pPr algn="just"/>
            <a:r>
              <a:rPr lang="en-US" sz="2400" b="0" i="0" dirty="0">
                <a:solidFill>
                  <a:schemeClr val="tx1">
                    <a:lumMod val="95000"/>
                    <a:lumOff val="5000"/>
                  </a:schemeClr>
                </a:solidFill>
                <a:effectLst/>
                <a:latin typeface="urw-din"/>
              </a:rPr>
              <a:t>In the subject of education, multimedia is becoming increasingly popular. It is often used to produce study materials for pupils and to ensure that they have a thorough comprehension of various disciplines. Edutainment, which combines education and entertainment, has become highly popular in recent years. This system gives learning in the form of enjoyment to the user.</a:t>
            </a:r>
            <a:endParaRPr lang="en-IN" sz="2400" dirty="0">
              <a:solidFill>
                <a:schemeClr val="tx1">
                  <a:lumMod val="95000"/>
                  <a:lumOff val="5000"/>
                </a:schemeClr>
              </a:solidFill>
            </a:endParaRPr>
          </a:p>
        </p:txBody>
      </p:sp>
      <p:pic>
        <p:nvPicPr>
          <p:cNvPr id="6" name="Picture 5">
            <a:extLst>
              <a:ext uri="{FF2B5EF4-FFF2-40B4-BE49-F238E27FC236}">
                <a16:creationId xmlns:a16="http://schemas.microsoft.com/office/drawing/2014/main" id="{459586C7-B9CD-910F-200C-DA2012BCD0AA}"/>
              </a:ext>
            </a:extLst>
          </p:cNvPr>
          <p:cNvPicPr>
            <a:picLocks noChangeAspect="1"/>
          </p:cNvPicPr>
          <p:nvPr/>
        </p:nvPicPr>
        <p:blipFill>
          <a:blip r:embed="rId2"/>
          <a:stretch>
            <a:fillRect/>
          </a:stretch>
        </p:blipFill>
        <p:spPr>
          <a:xfrm>
            <a:off x="1676400" y="1564640"/>
            <a:ext cx="7599680" cy="2895599"/>
          </a:xfrm>
          <a:prstGeom prst="rect">
            <a:avLst/>
          </a:prstGeom>
        </p:spPr>
      </p:pic>
    </p:spTree>
    <p:extLst>
      <p:ext uri="{BB962C8B-B14F-4D97-AF65-F5344CB8AC3E}">
        <p14:creationId xmlns:p14="http://schemas.microsoft.com/office/powerpoint/2010/main" val="7681890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C9E3-0B41-5F9E-FBAD-729A03C7E98F}"/>
              </a:ext>
            </a:extLst>
          </p:cNvPr>
          <p:cNvSpPr>
            <a:spLocks noGrp="1"/>
          </p:cNvSpPr>
          <p:nvPr>
            <p:ph type="title"/>
          </p:nvPr>
        </p:nvSpPr>
        <p:spPr/>
        <p:txBody>
          <a:bodyPr/>
          <a:lstStyle/>
          <a:p>
            <a:r>
              <a:rPr lang="en-IN" b="1" u="sng" dirty="0"/>
              <a:t>Entertainment</a:t>
            </a:r>
          </a:p>
        </p:txBody>
      </p:sp>
      <p:sp>
        <p:nvSpPr>
          <p:cNvPr id="5" name="Content Placeholder 4">
            <a:extLst>
              <a:ext uri="{FF2B5EF4-FFF2-40B4-BE49-F238E27FC236}">
                <a16:creationId xmlns:a16="http://schemas.microsoft.com/office/drawing/2014/main" id="{0B282179-153B-4155-D67D-C6299567DEA8}"/>
              </a:ext>
            </a:extLst>
          </p:cNvPr>
          <p:cNvSpPr>
            <a:spLocks noGrp="1"/>
          </p:cNvSpPr>
          <p:nvPr>
            <p:ph idx="1"/>
          </p:nvPr>
        </p:nvSpPr>
        <p:spPr>
          <a:xfrm>
            <a:off x="1" y="1825625"/>
            <a:ext cx="6324600" cy="4351338"/>
          </a:xfrm>
        </p:spPr>
        <p:txBody>
          <a:bodyPr>
            <a:normAutofit/>
          </a:bodyPr>
          <a:lstStyle/>
          <a:p>
            <a:pPr algn="just"/>
            <a:r>
              <a:rPr lang="en-US" sz="2000" b="0" i="0" dirty="0">
                <a:solidFill>
                  <a:schemeClr val="tx1">
                    <a:lumMod val="95000"/>
                    <a:lumOff val="5000"/>
                  </a:schemeClr>
                </a:solidFill>
                <a:effectLst/>
                <a:latin typeface="urw-din"/>
              </a:rPr>
              <a:t>The entertainment sector makes extensive use of multimedia. </a:t>
            </a:r>
          </a:p>
          <a:p>
            <a:pPr algn="just"/>
            <a:r>
              <a:rPr lang="en-US" sz="2000" b="0" i="0" dirty="0">
                <a:solidFill>
                  <a:schemeClr val="tx1">
                    <a:lumMod val="95000"/>
                    <a:lumOff val="5000"/>
                  </a:schemeClr>
                </a:solidFill>
                <a:effectLst/>
                <a:latin typeface="urw-din"/>
              </a:rPr>
              <a:t>It’s particularly useful for creating special effects in films and video games.</a:t>
            </a:r>
          </a:p>
          <a:p>
            <a:pPr algn="just"/>
            <a:r>
              <a:rPr lang="en-US" sz="2000" b="0" i="0" dirty="0">
                <a:solidFill>
                  <a:schemeClr val="tx1">
                    <a:lumMod val="95000"/>
                    <a:lumOff val="5000"/>
                  </a:schemeClr>
                </a:solidFill>
                <a:effectLst/>
                <a:latin typeface="urw-din"/>
              </a:rPr>
              <a:t> The most visible illustration of the emergence of multimedia in entertainment is music and video apps</a:t>
            </a:r>
            <a:r>
              <a:rPr lang="en-US" sz="2000" b="0" i="0" dirty="0" smtClean="0">
                <a:solidFill>
                  <a:schemeClr val="tx1">
                    <a:lumMod val="95000"/>
                    <a:lumOff val="5000"/>
                  </a:schemeClr>
                </a:solidFill>
                <a:effectLst/>
                <a:latin typeface="urw-din"/>
              </a:rPr>
              <a:t>.</a:t>
            </a:r>
            <a:endParaRPr lang="en-US" sz="2000" dirty="0">
              <a:solidFill>
                <a:schemeClr val="tx1">
                  <a:lumMod val="95000"/>
                  <a:lumOff val="5000"/>
                </a:schemeClr>
              </a:solidFill>
              <a:latin typeface="urw-din"/>
            </a:endParaRPr>
          </a:p>
          <a:p>
            <a:pPr algn="just"/>
            <a:r>
              <a:rPr lang="en-US" sz="2000" b="0" i="0" dirty="0">
                <a:solidFill>
                  <a:schemeClr val="tx1">
                    <a:lumMod val="95000"/>
                    <a:lumOff val="5000"/>
                  </a:schemeClr>
                </a:solidFill>
                <a:effectLst/>
                <a:latin typeface="urw-din"/>
              </a:rPr>
              <a:t> Video games are more interesting because of the integrated audio and visual effects.</a:t>
            </a:r>
            <a:endParaRPr lang="en-IN" sz="2000" dirty="0">
              <a:solidFill>
                <a:schemeClr val="tx1">
                  <a:lumMod val="95000"/>
                  <a:lumOff val="5000"/>
                </a:schemeClr>
              </a:solidFill>
            </a:endParaRPr>
          </a:p>
        </p:txBody>
      </p:sp>
      <p:pic>
        <p:nvPicPr>
          <p:cNvPr id="5122" name="Picture 2" descr="Multimedia Entertainment | Logopedia | FANDOM powered by Wikia">
            <a:extLst>
              <a:ext uri="{FF2B5EF4-FFF2-40B4-BE49-F238E27FC236}">
                <a16:creationId xmlns:a16="http://schemas.microsoft.com/office/drawing/2014/main" id="{BF90286D-ED7C-EE22-F6AE-553B513DB0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1312386"/>
            <a:ext cx="5725159" cy="4864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9664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C9E3-0B41-5F9E-FBAD-729A03C7E98F}"/>
              </a:ext>
            </a:extLst>
          </p:cNvPr>
          <p:cNvSpPr>
            <a:spLocks noGrp="1"/>
          </p:cNvSpPr>
          <p:nvPr>
            <p:ph type="title"/>
          </p:nvPr>
        </p:nvSpPr>
        <p:spPr/>
        <p:txBody>
          <a:bodyPr/>
          <a:lstStyle/>
          <a:p>
            <a:r>
              <a:rPr lang="en-IN" b="1" u="sng" dirty="0"/>
              <a:t>Business</a:t>
            </a:r>
          </a:p>
        </p:txBody>
      </p:sp>
      <p:sp>
        <p:nvSpPr>
          <p:cNvPr id="5" name="Content Placeholder 4">
            <a:extLst>
              <a:ext uri="{FF2B5EF4-FFF2-40B4-BE49-F238E27FC236}">
                <a16:creationId xmlns:a16="http://schemas.microsoft.com/office/drawing/2014/main" id="{0B282179-153B-4155-D67D-C6299567DEA8}"/>
              </a:ext>
            </a:extLst>
          </p:cNvPr>
          <p:cNvSpPr>
            <a:spLocks noGrp="1"/>
          </p:cNvSpPr>
          <p:nvPr>
            <p:ph idx="1"/>
          </p:nvPr>
        </p:nvSpPr>
        <p:spPr>
          <a:xfrm>
            <a:off x="436880" y="4048133"/>
            <a:ext cx="4824248" cy="2159628"/>
          </a:xfrm>
        </p:spPr>
        <p:txBody>
          <a:bodyPr>
            <a:normAutofit/>
          </a:bodyPr>
          <a:lstStyle/>
          <a:p>
            <a:pPr algn="just"/>
            <a:r>
              <a:rPr lang="en-US" sz="2400" b="0" i="0" dirty="0">
                <a:solidFill>
                  <a:schemeClr val="tx1">
                    <a:lumMod val="95000"/>
                    <a:lumOff val="5000"/>
                  </a:schemeClr>
                </a:solidFill>
                <a:effectLst/>
                <a:latin typeface="urw-din"/>
              </a:rPr>
              <a:t>It gives a simple and effective technique to attract visitors’ attention and effectively conveys information about numerous products. </a:t>
            </a:r>
            <a:endParaRPr lang="en-IN" sz="2400" dirty="0">
              <a:solidFill>
                <a:schemeClr val="tx1">
                  <a:lumMod val="95000"/>
                  <a:lumOff val="5000"/>
                </a:schemeClr>
              </a:solidFill>
            </a:endParaRPr>
          </a:p>
        </p:txBody>
      </p:sp>
      <p:pic>
        <p:nvPicPr>
          <p:cNvPr id="6146" name="Picture 2" descr="Multimedia Business">
            <a:extLst>
              <a:ext uri="{FF2B5EF4-FFF2-40B4-BE49-F238E27FC236}">
                <a16:creationId xmlns:a16="http://schemas.microsoft.com/office/drawing/2014/main" id="{73848F8A-4549-839D-3EE1-F0FAF65F7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141" y="1113481"/>
            <a:ext cx="6390289" cy="293465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 Definition of immersive multimedia in business. CTA. 2019-02-28">
            <a:extLst>
              <a:ext uri="{FF2B5EF4-FFF2-40B4-BE49-F238E27FC236}">
                <a16:creationId xmlns:a16="http://schemas.microsoft.com/office/drawing/2014/main" id="{D6DE2B63-CF2A-2428-55D8-B3C2A8A88C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012" y="3429001"/>
            <a:ext cx="6477000" cy="293465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F96836-3A56-8FE1-509F-9F4A7875FAC2}"/>
              </a:ext>
            </a:extLst>
          </p:cNvPr>
          <p:cNvSpPr txBox="1"/>
          <p:nvPr/>
        </p:nvSpPr>
        <p:spPr>
          <a:xfrm>
            <a:off x="5638012" y="609600"/>
            <a:ext cx="6269420" cy="2677656"/>
          </a:xfrm>
          <a:prstGeom prst="rect">
            <a:avLst/>
          </a:prstGeom>
          <a:noFill/>
        </p:spPr>
        <p:txBody>
          <a:bodyPr wrap="square">
            <a:spAutoFit/>
          </a:bodyPr>
          <a:lstStyle/>
          <a:p>
            <a:pPr algn="just"/>
            <a:r>
              <a:rPr lang="en-US" sz="2400" b="0" i="0" dirty="0">
                <a:solidFill>
                  <a:schemeClr val="tx1">
                    <a:lumMod val="95000"/>
                    <a:lumOff val="5000"/>
                  </a:schemeClr>
                </a:solidFill>
                <a:effectLst/>
                <a:latin typeface="urw-din"/>
              </a:rPr>
              <a:t>Marketing, advertising, product demos, presentation, training, networked communication, etc. are applications of multimedia that are helpful in many businesses. The audience can quickly understand an idea when multimedia presentations are used. </a:t>
            </a:r>
            <a:endParaRPr lang="en-IN" sz="2400" dirty="0"/>
          </a:p>
        </p:txBody>
      </p:sp>
    </p:spTree>
    <p:extLst>
      <p:ext uri="{BB962C8B-B14F-4D97-AF65-F5344CB8AC3E}">
        <p14:creationId xmlns:p14="http://schemas.microsoft.com/office/powerpoint/2010/main" val="31591004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22C9E3-0B41-5F9E-FBAD-729A03C7E98F}"/>
              </a:ext>
            </a:extLst>
          </p:cNvPr>
          <p:cNvSpPr>
            <a:spLocks noGrp="1"/>
          </p:cNvSpPr>
          <p:nvPr>
            <p:ph type="title"/>
          </p:nvPr>
        </p:nvSpPr>
        <p:spPr>
          <a:xfrm>
            <a:off x="617483" y="138848"/>
            <a:ext cx="10131425" cy="1456267"/>
          </a:xfrm>
        </p:spPr>
        <p:txBody>
          <a:bodyPr/>
          <a:lstStyle/>
          <a:p>
            <a:r>
              <a:rPr lang="en-IN" b="1" u="sng" dirty="0"/>
              <a:t>Technology and Science</a:t>
            </a:r>
          </a:p>
        </p:txBody>
      </p:sp>
      <p:sp>
        <p:nvSpPr>
          <p:cNvPr id="5" name="Content Placeholder 4">
            <a:extLst>
              <a:ext uri="{FF2B5EF4-FFF2-40B4-BE49-F238E27FC236}">
                <a16:creationId xmlns:a16="http://schemas.microsoft.com/office/drawing/2014/main" id="{0B282179-153B-4155-D67D-C6299567DEA8}"/>
              </a:ext>
            </a:extLst>
          </p:cNvPr>
          <p:cNvSpPr>
            <a:spLocks noGrp="1"/>
          </p:cNvSpPr>
          <p:nvPr>
            <p:ph idx="1"/>
          </p:nvPr>
        </p:nvSpPr>
        <p:spPr>
          <a:xfrm>
            <a:off x="7252137" y="1690688"/>
            <a:ext cx="4564117" cy="4110092"/>
          </a:xfrm>
        </p:spPr>
        <p:txBody>
          <a:bodyPr>
            <a:normAutofit/>
          </a:bodyPr>
          <a:lstStyle/>
          <a:p>
            <a:pPr algn="just"/>
            <a:r>
              <a:rPr lang="en-US" sz="2000" b="0" i="0" dirty="0">
                <a:solidFill>
                  <a:schemeClr val="tx1">
                    <a:lumMod val="95000"/>
                    <a:lumOff val="5000"/>
                  </a:schemeClr>
                </a:solidFill>
                <a:effectLst/>
                <a:latin typeface="urw-din"/>
              </a:rPr>
              <a:t>In the sphere of science and technology, multimedia has a wide range of applications. It can communicate audio, films, and other multimedia documents in a variety of formats. Only multimedia can make live broadcasting from one location to another possible.</a:t>
            </a:r>
            <a:r>
              <a:rPr lang="en-US" sz="2000" dirty="0">
                <a:solidFill>
                  <a:schemeClr val="tx1">
                    <a:lumMod val="95000"/>
                    <a:lumOff val="5000"/>
                  </a:schemeClr>
                </a:solidFill>
              </a:rPr>
              <a:t/>
            </a:r>
            <a:br>
              <a:rPr lang="en-US" sz="2000" dirty="0">
                <a:solidFill>
                  <a:schemeClr val="tx1">
                    <a:lumMod val="95000"/>
                    <a:lumOff val="5000"/>
                  </a:schemeClr>
                </a:solidFill>
              </a:rPr>
            </a:br>
            <a:endParaRPr lang="en-IN" sz="2000" dirty="0">
              <a:solidFill>
                <a:schemeClr val="tx1">
                  <a:lumMod val="95000"/>
                  <a:lumOff val="5000"/>
                </a:schemeClr>
              </a:solidFill>
            </a:endParaRPr>
          </a:p>
        </p:txBody>
      </p:sp>
      <p:sp>
        <p:nvSpPr>
          <p:cNvPr id="3" name="TextBox 2">
            <a:extLst>
              <a:ext uri="{FF2B5EF4-FFF2-40B4-BE49-F238E27FC236}">
                <a16:creationId xmlns:a16="http://schemas.microsoft.com/office/drawing/2014/main" id="{F8F25749-9A0B-67D1-118C-FFF9A6F8E0E4}"/>
              </a:ext>
            </a:extLst>
          </p:cNvPr>
          <p:cNvSpPr txBox="1"/>
          <p:nvPr/>
        </p:nvSpPr>
        <p:spPr>
          <a:xfrm>
            <a:off x="617483" y="4742480"/>
            <a:ext cx="6096000" cy="1938992"/>
          </a:xfrm>
          <a:prstGeom prst="rect">
            <a:avLst/>
          </a:prstGeom>
          <a:noFill/>
        </p:spPr>
        <p:txBody>
          <a:bodyPr wrap="square">
            <a:spAutoFit/>
          </a:bodyPr>
          <a:lstStyle/>
          <a:p>
            <a:pPr algn="just"/>
            <a:r>
              <a:rPr lang="en-US" sz="2000" b="0" i="0" dirty="0">
                <a:solidFill>
                  <a:schemeClr val="tx1">
                    <a:lumMod val="95000"/>
                    <a:lumOff val="5000"/>
                  </a:schemeClr>
                </a:solidFill>
                <a:effectLst/>
                <a:latin typeface="urw-din"/>
              </a:rPr>
              <a:t>It is beneficial to surgeons because they can rehearse intricate procedures such as brain removal and reconstructive surgery using images made from imaging scans of the human body. Plans can be produced more efficiently to cut expenses and problems.</a:t>
            </a:r>
            <a:endParaRPr lang="en-IN" sz="2000" dirty="0"/>
          </a:p>
        </p:txBody>
      </p:sp>
      <p:pic>
        <p:nvPicPr>
          <p:cNvPr id="7172" name="Picture 4" descr="Aavega Interactive | Game QA Services &amp; Development company">
            <a:extLst>
              <a:ext uri="{FF2B5EF4-FFF2-40B4-BE49-F238E27FC236}">
                <a16:creationId xmlns:a16="http://schemas.microsoft.com/office/drawing/2014/main" id="{3149B053-B444-C8CB-C2C1-3ACC876FC403}"/>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197115" y="2073738"/>
            <a:ext cx="3785695" cy="2514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ultimedia Technology PPT">
            <a:extLst>
              <a:ext uri="{FF2B5EF4-FFF2-40B4-BE49-F238E27FC236}">
                <a16:creationId xmlns:a16="http://schemas.microsoft.com/office/drawing/2014/main" id="{3EAB27B9-D2C6-3BDF-6194-02982B4115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483" y="1690688"/>
            <a:ext cx="3344917" cy="2061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79165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TM03457452[[fn=Celestial]]</Template>
  <TotalTime>181</TotalTime>
  <Words>1262</Words>
  <Application>Microsoft Office PowerPoint</Application>
  <PresentationFormat>Widescreen</PresentationFormat>
  <Paragraphs>89</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Calibri</vt:lpstr>
      <vt:lpstr>Calibri Light</vt:lpstr>
      <vt:lpstr>CircularStd</vt:lpstr>
      <vt:lpstr>ff1</vt:lpstr>
      <vt:lpstr>ff3</vt:lpstr>
      <vt:lpstr>ff7</vt:lpstr>
      <vt:lpstr>urw-din</vt:lpstr>
      <vt:lpstr>Celestial</vt:lpstr>
      <vt:lpstr>MULTIMEDIA</vt:lpstr>
      <vt:lpstr>Components of Multimedia</vt:lpstr>
      <vt:lpstr>PowerPoint Presentation</vt:lpstr>
      <vt:lpstr>PowerPoint Presentation</vt:lpstr>
      <vt:lpstr>              Applications of Multimedia</vt:lpstr>
      <vt:lpstr>Education</vt:lpstr>
      <vt:lpstr>Entertainment</vt:lpstr>
      <vt:lpstr>Business</vt:lpstr>
      <vt:lpstr>Technology and Science</vt:lpstr>
      <vt:lpstr>Fine Arts</vt:lpstr>
      <vt:lpstr>Engineering</vt:lpstr>
      <vt:lpstr>Recent DevelopmentS in multimedia </vt:lpstr>
      <vt:lpstr> 5G &amp; Wi-Fi 6 </vt:lpstr>
      <vt:lpstr>Virtual Reality (VR) </vt:lpstr>
      <vt:lpstr> Media changing the learning process</vt:lpstr>
      <vt:lpstr>Social outreach apps </vt:lpstr>
      <vt:lpstr>Games as a medium for e-learning </vt:lpstr>
      <vt:lpstr>Social networks as a medium for e-learning </vt:lpstr>
      <vt:lpstr>Video creation technology </vt:lpstr>
      <vt:lpstr>Communication technologies as a medium for e-learning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dc:title>
  <dc:creator>Ridhima Manni</dc:creator>
  <cp:lastModifiedBy>DELL</cp:lastModifiedBy>
  <cp:revision>8</cp:revision>
  <dcterms:created xsi:type="dcterms:W3CDTF">2023-01-18T11:49:34Z</dcterms:created>
  <dcterms:modified xsi:type="dcterms:W3CDTF">2023-02-10T06:24:27Z</dcterms:modified>
</cp:coreProperties>
</file>